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7" r:id="rId9"/>
    <p:sldId id="269" r:id="rId10"/>
    <p:sldId id="270" r:id="rId11"/>
    <p:sldId id="271" r:id="rId12"/>
    <p:sldId id="263" r:id="rId13"/>
    <p:sldId id="265" r:id="rId14"/>
    <p:sldId id="264" r:id="rId15"/>
    <p:sldId id="266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759B-9C5D-42B1-8CFD-0D869190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B2F401-4163-46C2-AA61-8B6757D1315D}" type="datetimeFigureOut">
              <a:rPr lang="en-CA" smtClean="0"/>
              <a:pPr/>
              <a:t>08/09/2014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B0F593C-2CBE-499E-AFB1-4EC3AE49A1A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FOCUS ON – CAUSE &amp; CONSEQENCES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SIGNIFICANCE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ROAD TO WWI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15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lentlesslife.files.wordpress.com/2013/04/cfw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712968" cy="389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BRITISH IMPERIALISM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7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efreedomagenda.files.wordpress.com/2012/06/british_imperialis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2154"/>
            <a:ext cx="6120680" cy="62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5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MILITARISM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4941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Definition – ______________________________________</a:t>
            </a: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_________________________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In the early 1900s, an arms race developed between ______ and __________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Each country tried to build a bigger ____ and _____ than the others</a:t>
            </a:r>
          </a:p>
          <a:p>
            <a:pPr marL="891540" lvl="1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Britain had the largest navy in the world…</a:t>
            </a:r>
            <a:r>
              <a:rPr lang="en-US" i="1" dirty="0" smtClean="0">
                <a:solidFill>
                  <a:schemeClr val="tx1"/>
                </a:solidFill>
              </a:rPr>
              <a:t>WHY??</a:t>
            </a:r>
          </a:p>
          <a:p>
            <a:pPr marL="891540" lvl="1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Dreadnought Race!!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6/62/HMS_Dreadnought_1906_H61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96323" cy="62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MILITARISM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17366"/>
          </a:xfrm>
        </p:spPr>
        <p:txBody>
          <a:bodyPr>
            <a:normAutofit/>
          </a:bodyPr>
          <a:lstStyle/>
          <a:p>
            <a:pPr lvl="0" algn="ctr">
              <a:buClr>
                <a:srgbClr val="D34817"/>
              </a:buClr>
            </a:pPr>
            <a:endParaRPr lang="en-US" i="1" dirty="0" smtClean="0">
              <a:solidFill>
                <a:schemeClr val="tx1"/>
              </a:solidFill>
            </a:endParaRPr>
          </a:p>
          <a:p>
            <a:pPr lvl="0" algn="ctr">
              <a:buClr>
                <a:srgbClr val="D34817"/>
              </a:buClr>
            </a:pPr>
            <a:endParaRPr lang="en-US" i="1" dirty="0">
              <a:solidFill>
                <a:schemeClr val="tx1"/>
              </a:solidFill>
            </a:endParaRPr>
          </a:p>
          <a:p>
            <a:pPr lvl="0" algn="ctr">
              <a:buClr>
                <a:srgbClr val="D34817"/>
              </a:buClr>
            </a:pPr>
            <a:r>
              <a:rPr lang="en-US" b="1" i="1" dirty="0" smtClean="0">
                <a:solidFill>
                  <a:schemeClr val="tx1"/>
                </a:solidFill>
              </a:rPr>
              <a:t>If </a:t>
            </a:r>
            <a:r>
              <a:rPr lang="en-US" b="1" i="1" dirty="0">
                <a:solidFill>
                  <a:schemeClr val="tx1"/>
                </a:solidFill>
              </a:rPr>
              <a:t>you were one of the OTHER countries in Europe, what would you be worried about?  What might you DO?</a:t>
            </a:r>
            <a:endParaRPr lang="en-CA" b="1" i="1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AutoShape 2" descr="data:image/jpeg;base64,/9j/4AAQSkZJRgABAQAAAQABAAD/2wCEAAkGBxQTEhUUEhQWFhUXGR0YGBcYGCAcHRwcHx0cHhwcHB4hICggIB8mHhwfITEiJSkrLi4uHx8zODMsNygtLisBCgoKBQUFDgUFDisZExkrKysrKysrKysrKysrKysrKysrKysrKysrKysrKysrKysrKysrKysrKysrKysrKysrK//AABEIAMkA+wMBIgACEQEDEQH/xAAcAAACAgMBAQAAAAAAAAAAAAAFBgMEAQIHAAj/xAA9EAABAwIEBAQCCgEEAgIDAAABAgMRACEEBRIxBiJBURNhcYEykQcUI0JSobHB0fAzYnLh8SSCFRY0U9L/xAAUAQEAAAAAAAAAAAAAAAAAAAAA/8QAFBEBAAAAAAAAAAAAAAAAAAAAAP/aAAwDAQACEQMRAD8A6FhG2i2PDCSgyRFwZvN6W/pHy5s4BZCB9kQsAWgTzwB10k1dy7J1YfFlOHlOGWgrW2oEpSomB4Z6TuReI86YMXgkuIUhQBChpINwQREG96Dm/CHDuHcRikuNiz7je5B0chTsZ86UcXlACGkBOlacQ7h1nzJBaM+QJgz2rsuVZAGPE0qkOK1qBGyoAsd4gDe9Us34RDwXC9BW4lyQmeZOxue1qDljvBmOclThAA6rXOw8pqnnzCEoQFoLTgb+EQpBI6yDyybxXeW8CYGvSVf6dvaf0pM4q+j1LgccaWsK02bF0k79b37Cg5lwyhCnj4iVLSEk2MRMAm+9ibU6fR1l5DxeLi23IAIOkhaZ5wetiBe3S1S5F9Hy2nQ47KmyAbHSQYvrSYt5Amm9k4VpQQC2lRtYCenXp6UHJ+MstK81dbB+NxHNvGsIv7TTv9FeUKacxQWeZpYbOkmFEapkbEbRar+WcNoXi8Wp5rWlZRoKxI0gC6Vd57XtV7hjAKw2IxKPDWEOuBbZMkHlvKr3nvQKPG2SRjXnGj4ehtL0JtckJMRtcz866plwAbQE/DpEekClXiLLFOPvFKSSrClAEbmZAmY3ApjyFSiw3rSpKkpSlQUIuAJ9R5igI1lNeitgaD1er1eoPUjcdYvx/wDx2iQptYKyImyZ0okiSNQ27ntTzXAOJczKn18wKkOLUQo7kLJhEGwEDtNB3TK8QVtIUoaTEEdiLf8ANWXFgAk7C561zVfGIYy1p3D/ABFagUqOogzqUD1gk70T4i4tWhnBhlSfExMSpI1BNhqjoTqItPSgZMkz9rElwN6pQbyCAQZ0kHYzE+VAvpB4kOHQhLLkOFfNpuUiJv8AlbrSFkPFacDiFBrWplaoc1kadQ2KVgbeu1UcxxOJWhDrhWlD6lLWtAJA1q+GLBXLEX7RQdhd4lZbwyX9YcTZMo6q6wOh3MUVwWLS62hxM6VpC0zYwRIkehrhCgGmnWnXy6yooeBaiVzIChqsIg8o3jsKJ8N8ZOtpcwy1rjw9LeoDWlyORIEbGwg7dOlB2oGs1zr6Oc9CAcNiPEQ8tWtCV3EQLJJJsYJ7XNH8JxalePXg/DVKQeaR90SZ/KPWgZq8awpYG5AvHvWaDGmsaK2BrxoNIrGmt5rINBWAqQIrITWwFBrorITFbivUEZTWUp/Kt69QaOsJUCFCQbEGh2GyFhBlLYne9/1opWHFQCe1BoEeVZApG4Y40U/jnGFqQG4OiRCtUgaUmYIiTtTO7xCwl8YdS4dVGlMG5M2B9qAjWa1ccCQVKgJAkk9AN65TlvHDjeYrQ8tZZJKdNjBtBncADcT60HS86zDwGFugTpG3SfPyqnwhn4xrJdCNEK0ESDsBf0vSZ9JnEWpJYZWdV9SChSvEBsdJEjlvM/lFJfBPFisLiAlJ0tOKAWFGQNhqi21B9B16uU43jE//ACrUPFGGKtCri4BNlC+kE2k3ia6QM3Y8TwvFR4loTqEmdo70F1Y6d6+as/wIbcWnWCUqMjSfiBgjrNyfWK+k1uQCTsBNcAxcHF/WPC+xDniFJ20a7+u/zoF/ElYKXdASlRkADlsdo6XGxq65mTzaEpK0kT4qU/FpK0xPUAwTY3pg+lDCJRiG0M6A0UBSEI6au/aTcepqXNcpGBwKSsJRiHkaVNmFBQBIJ2soBaTY20+VAAyPOPCJQtvVhnCEvJM6Z7pIskjcHe3Wtsbmbb+IWXHHEsFIT9mfh6AKChCoG/e8UFbW4W9AUQ2pYtPLqj5TBrXGYUtOKbciUSCUmb9OsEennQMmNwzLLYaUVvq5i240RAFiJSoTFyT0vWMuzB1+EAErbOtoncIiCjUSOUkjc+QoGc1XqSokpKICVIsQBsPSi2a8SF9u8BakJS5Gx0TBjoTPT96CTBYUJQ4qVoxrTiYBOwJhWlIEzeY+Vb4l0h4uYUPuPN3W58Q/3QBqBBmxkWvQpaW0ttuNrWl0K0OpnVuPjTt6aT160QGNLLujCsEut3LqSrUoAfaa0XSQbz27mgYOJeK3cZhGihCwUSXVJ2kRzCDNo9qfMNxe1/8AHl9uVFpKUqSo8wVYSqTfv53riCcUHVNoKlBAJ2MaUqMwJtAHnU+Z4BTLoZS4pSXdKwrSpMhR6p3kGZAmg7twXnqsZhg6tKQdRTymxi0x0k9KMO4tCSEqUkKV8KSbn0Fca4KzEMYj7DxPBbSovqJCgU6SQQNwqRG/yofxLxX9axzbjaCUoUkJRvq0mT85It5UHdio1vFBMq4gbew6n7oCRzpXYpMTB/mud4n6VsRqOltvTNpB2+dB2FNZArBtXpoNq9QPi/PvqeGL0AmQkAnqah4O4qRjmtcBtQURoKgTYCSBAMXoGKvV6vUHqV/pLxqmcvdUgwolCQR0lQvTRS/x5glO4F4IkrQA4mN5QQoW9qDg2Hxi18oKUuXWHTaAmVETG8pERfp1NE3OI/ExbeJSvw3ECZXzbJvYACTJMdZ6mhOX4ReLxKWh8Tq9wkHfcxaYAmJ6GpuLcCw05DCyeZSVNKEFvSYHN1B6fnQOXEHGuIfS22jQhrEthCisEJBUSCdQuNp7QaSs1yLF4dZaW0vWsEjTz6kA/EnTJj843oeMxcAAKtQHwpPSAQmO0TNqb2c3xaMBC1QvSgsL1DxPCJkhJ+LZM+npQLDGOIdS5qU0psRykkykaYBPU9Ztc7U2YniHDOYIOPMBbq1BDgSQ3qKRIWCm4UARc2vBmqIyE4xn6y04pzEJTrfZdTdZEypsiyhaI3MG81WzPL3GsOnxHsOU2WcKFgOJ1H8O/qOkeVBRzDJH2QlTiVJYWRpcstOkxBlPUDoYm9X8JmjwdYxIC1Bkga1pOmRO6r9COu9aMZq6rCvsBuMOvmbmdKFIGqyjaYEkDrJ61aznNUKdaw7ai1hwlKF+ESUqBgq5UkBVyfO5oOj4/jll3Bl1AUU6TrgxCrQgmZvNiOx2qDCvsY3AF0shsGUJlQOiIBI6xIsm5MedJycpUy68kEJwbiQ7CFag4gAxoURYzMhUEA2mqmU8SowboVhUuFlZhwPfi7AjltuDE3PYUDa7wUhxl917Wp1SPsErVdKUJ5ZA6mNug85pdfw2KzBxpK+XSzZRM8qRBVEySpXz9q3+kLiBDzzZYeUQiywklJkHcKHQinPIVtKbK2SStQlYXyrTHwpV+EAQBaN6DnWBZbRgsWh5I8XUlKR94KBlRP8ApsPlQbJ8MglxbhIDYCgAPiV+E9hAN6d8dlrD7zgS42txSyXAmRoSmNUfiKjbV0vS7meU/wDkrQ1JGnUpKRJgQSLeYAigAY3FF0olKUkAJ5RGozurzJO5qzmmWBpttRX9oqdSN4gnqNj0IPzqFsKbcS5GndQtIi4sO01XxmrUSr4jKjfqb386CZ1SEFBZKwdPMVRGu8lMdOxqTLcY4HEqRKnbBESSDP59e4uaLYZ9WGaaW622tJQpCEKSlRhXOXLzeTHpQZta3XStIKVqVI8MaYUTA0gbX7UBTDrQcQp9ZSkfEUJSIC9tJBEbgqtWGcQ69qUp4606i2F3BMEqSk/dVG1oNUMHlL7wWpDalhJOpY2CuxVtN5ip8sw6AtSMU4tkNhRSNGo+IIhJHSaCxw/iEMQ+pxaTOkBqCqLzqBtBsY6+VUG8SEF1SYvOi0ESZkfhsYsfKoF4jUlCCEhI6gd9ye9E8TjhigykoHioOlSxutsbao3IFp9BQWE5mp3A+D4xSpCi5pVJDggJAB7pE8vnQxnDlQBlInuaurxPjLDAcS22I0SmwIAAGrdMzufeqD7qgohQSCDB9rdLUDx9I2fYhnHK8J5QTAA0qFuhTHT1jf3rpOF4rwxaZWt0IDqQU67E9+vevnrE4hzxFOrTKlnWdQIC9XMfUEGbdD5153HF1pKXFKK0klNrQQkRv5f9zQdK+mDiMK8FhlYUkpK1lMEEEwkT/wCpNKfC+cBlSyhsEobUpKoJUHJAABBiOl/WjuBxmCGBb+vJQslIZ1oRDjaU8yUq6kiypAFj80PMcKWlHSVFtRltwpKA4i8KAIoOy/RdxM6+h4YlyfC0gSmIF5JPfp7U/tOhQlJBB6jzr5ly/NCg+Hr0NqCkrUJUCTPMRF+g22pv+jnig4MqS7pLC1pSVlV0m8R/pvJ7TJoO3UrccPrcbGEw6vtniEmJOlsnnUqNhHzuBW+Z8Us6vATiEtOmNJUnUDNhAkTPfaieT5YnDogcyzdbh+JaupJ/QdKBHzrgBvC4YP4Zak4nDjxPEJ+KLnluBbaPzrnmPy57ElzHeEQwXftCj7swVEDeL79JFdn4qxCnv/CZguOj7RW4bb6qPmdgO9XMryhnDMFpCRog6p+9aCVd5FBwDPcS2gOYdgJUwHNbbpAKynTGnVAtJNu9U1ZS+ltDi23NCp0qF7D4oEyPeN6O5PwqrGvuhohtpJVBMkbnSkf2wqtmWd4gNtsH7NWHC2lEfemU83omU+lBpkjzx14gOIT4CBqQVaCpO0IAEE9TUi8Ul7FJcAS71KHzAhKYlRmNhqnoY60NyjJXMQF+HpJbQVkEhJ0jcibdvyqPFMtpeUkuy1r/AMiATy9wCR+tA5Y1/B4fDocYQX23SD4DytSWyBeIEzeJJJ7dZXn8pxCSh9totNuqBaUFBSEzYArOxExzQf1oV9YUkFKFSjmnVygj59R+e1G8vzZzwXmEpKcK8dCSscqV2IJV8M8sn3PqGylY5rCuNqQs4fVClESkEGDCu0yO29b8O8QIw6fBWPEbdJ8VtQsNgCB+K0yD2HStsdmBfxCGA8UMaQ0S3ZECZVoSdOnrHYTUx4MdQ6406Wg2Ehz6xMwi/MkSCZjSQfntIb5liG8KG8OylletILjjqdRClQJCoBASRIgd96u5VlOMwWIUCEufWG1faJVyASCVFREAx3HXrSnj1BpwBDycQkAFK4IjsCk7EX5b7zV7A5spGHdZdcMLQAhM6hBN5AsLbA9zQXMszBzLn3C6W3AvSVCQvWkk3SsGx3P7bUXz7NEIYK8FyFR1KWCkKHWL3MHt1mgnCuFwbqfBxSdDiiotvBZEmAQladtPYi+9aYLLWGU+LinFGTpSGCCUkTq16h6QPW9Aaayl7EBh9ZS43EqWkyVKuSkpAHMDaIoZnHD6ENOLC2yvXOgOAqSD909zG5EiQa0wGeuYdwhxKyws60pUgokAQhSUntA2J9etVMkxbP1lTmJR4jZB1Eqgpk7jeT0jrQezRtbughJIADaRFpiT/e1bZc622wFJROIJUhP/ALRzR5Cw96dk5e2pQXOphI+z09B1Uekn4fIbUuYNhGIWs4ZgoS3OpWoqEHY7cpgGb0AV9xeGJQ08SCkawDy6iLjzjvV/CZc22hD2LMocPwidfwEgk7jdM+oqhmGWEeKoRpQQLbSentUuY4tbulZTKUICeYWkpufX+B2oB+Y4htYb0NBspTpVBJCj3g9e9Q4rFKdXJABgJhIjbyq7k+CDjyELOhJuSrYgXPzvVrHZqmHEtttpR4mptwJhaSI2MzFpjzoAjaSTpmCdyq0fxV5lDZSCork3Nq1Sw6+pSgCpRBWo94uo9Klw+EbKQS8EntBtQWOLczTij4jAfSymApK40NqjSkI0kgAgRB/OhOJyl5DSXVIKUqjST11CUmNyCNiO3SjfBeeowj32kKaeTDiIkAAnTPoZ+dHOKc9woUlkYVLyFIBSomFp13ToUBCQJ2270CS1iAWyhaRJVPiFSuXYbC0QO03p94UzZkYPEMYrTiENQUoMakpIIUW1EiwVtBB38qW864dDLTQ+0TijIW0tOrUT8Ja0iCPOTQtKTh7LbWHFBSVocSUjSSNMCypm97bb0BDH5Q29LuXNPFpIhwOaeRR8wqSmOpoIyyoqSiQCYuowBImSeg6zRvhXPPqbqXUqOkqhSAYlHWbQYpg4u4iQ++rDBrD6FFKA6pMKbUY5wtJ6Tf0oFZGLJcaW2pQeSQNSiIlIsRaABHXzrqB+kxDTLS1DxSoaXCgwQoWNlEG4IINc34k4SfwiUrXC2lAfaoEp1EEx+W5iapYrAustjWy4lLkEKWgpveyDEddtzFB9AcKqacZGIbSoePzHUrUrqACfQbVpxRmCkJDTQJedOlA6DupXYAXrkvCHGisGS2mVNHfV0V3SOg6EX6Gj3FfEmIw6WlJIS8sanSgSm22rcA6TdIoHbLMrThmQhAKiJJPVajck+prnGPyJWMxzp0hKAQXCgzePhnbV3i1N2DxWKxWHYSOVLiZdfQU2tdISLpVePajmGy9LLYbbSEoH9k9z50HJcwacy9xbUwlxpQSsJk3nee86SPQ9KVMK2CtKSCUlQkCASOsTaYrp/HOAW+tDeoayeRCRMI+844fujaB1ihGecKIThpQAHGxOr8XUz50CznKW8Ot9lttLiVFJbcX/AJEAgERBiel+1UGA6UBsa/DLkACSnXF4HeD+dWswcL3hgI+00ws/iPQkegq1lGOfShBaCQcOpShbmJUNJk+higFM+I2VN3SVnQQoeY77bD2o65mmlrwHSpToJaKgQUpbB+EHrzAX2gWoLi8St92VdYAB6JmwnsKu4/JCxh23Vrbl0hSGxJJTBkkiwgxb/qgMZM4yWVYPE6AXE+I26gDWhZukKP3goQYtExVTLmMK1hPHfbU+patGiVNhMTq0qSebp6dr0EaDQZKitYeCuVIHLp7k997T061ZzPM1PBKCBobGlAQDYWEyb9NztJoNnMoKV6lheHaWnxGSrnkRIAIgEn2jtUGNzLxQkLSAQPi6k9yNtgBt085osM7LrCsF8bYWksrVugAibnYaZt0q5mmcJw/Jh8O0lDglSHUa5tp3n4SAFDqJoIznIewxwrxDi0QGXYgj4ZTO+ncSfWt8wKNYwTSMOhJAHiObpXuSXRfy2I8qpZlhXcEltC2EpcCi4l4QsLTEDSdiAb/K1QZdg339TvhLeCASTGq4EgEbqG0gdKC5mzuJwyUYdyUoCSARBCxJMpVsRcfLYVjIMxfwf26W16VQJIPhqE3nobWFeyrNfEQnDvFOgOBadQBCImRf7pG4qbE5xrxGhRcOFsnwmjpGlItpAkWN79ulAWzPOGmW0uYZKQpySUka03MnfaDbrWjGGW7h/EQlEuyHCgAJancaehIsOlzQXPcEELQjDuqeacSC3O4vGlQ6EH9aJYXDYnDPNhbYaQseGSIIUB8eogxqAk+VqAVmqAXE+GCNI0eXzqhjcJpIjYiYm++/oaZM54kU0sfVV6ULGqIBBtHWTEDY1UxeW+IjxWnQ4DGsEaVDty9vMUAlvEkBOglOlME95np+VVQKP4XIHFpUExPmoCTEgCSO1BlsKBIIuN6Afg1Nc/ipUo6To0qiFTuqxtvYVZdzEuhKXCEpQiBpSABpBgepO8nrUeSeEXkDE6gyVQspMEbwZINpifKa9miUJKkpc1c6woD4SEnkUDsZB9vegcsu42WrDFgo52QVsLEFaI2GpQPS0ncH3qtlKnM0WWcS/wDaoT/44UEiSSNSSQJ2AgHzoHmeeJdYZaSwhsspKStH3+pKhH71ayHPEMupLjeoaiXCDufuEf7FSq2/tQD8xyteGdU3iELQsA6RYSehJvKfMVG7mOtwKcAgGSEiAQAISB26e+9NeK4wefIw+OCVMKUnUoNwuARzIJMAwN471LxZwO6lRcw7aVNqKQ0EEcyNIgadyoRJj1oIeF+MVoDjBQlTayShpXMkEn4EzJjy71VzDN3y8rD4954MEypKChUEfBE9jE370MxmWYhoJYcwpS4tUoUU86j+FJmD6ChrGOW0vUANSZCZHwnvHcGTfrQOw4bewiFrbZaxzT6NLbiQSUTN9MEg+hiwvSi7iXZ0O6yB8SVTIEybHY9fej+T8RYgYIoYlCmVHmSpN0rJWdSTvBFiNpq1w/mmHxi1JzJBW4sx9anTpEAJCogC4N/Og14K4rcaW+hpEoUhSkoTujQLK87RqJ3PrRrg7jJ995TWIeQklMNakQNZOyiL7Ut53kmLBWG2SWmJbDjQ+JAggki6rQZAtQDD45V9KZdUoQoCVWMjT1kmNvPvQdryrLNJcClFT0jxVRcmJEE/cgiIofxRhmkt/bEpExE3Ue0bk+VLGK4qxC8BpKtDoWUmVaVaQmTAmQQY3EdKtfR6+jErP1lxasQiS14ipSUwBAn7yb9evlQV8LlYZ14hbYRMaU3JSnsd5UetLjzqmw+pCFJS4YBIiNyY/T3rsYY1pmDF7Re29t/ypUzGHntAs00oKcVtqUByIvuBOo+1Bz3EZYtjw1uDlUbg9NrfKtuIApJS3r1ITKko6Jnf5704Z/lz+KIbQB4djO0n39elBG+Hi4+8FrCgg6ZTsVRcD0oF/D4UKCRsVLAJ6JBi562miHE+WNYeGUlanQQVOA/ZqQq8pESL2I2tWMAsNF1Kz/jMgTYm49+lBsS4VG59JOwnYeXlQeceToSENhKhOpQUolcmRbYEeW9bKxy1KlwlXXmk79ugHltRbLcmbVhnnS6pK0CUJj4hsonr8qHZg+0op8JvRCYXJnUYF42HX5iguYniFx3DBhZBShepNvhkGQOwubVezjM1eGyhtenQkBXhqgaoH4dzFifWh+NxDpwyNZQUfCm3NAg9B3Tvvc96GaiCD+X96UDZn+X62UYhl0rQgBCm1gJcb7TAAUL773670Gw2XP8Ahl1Day2JlYBjsTPl36VNgUuOEKWpOl5RSZVpE7z0gCB8ooln2cqdebR4zngpARKSCSLBRAFrjvQYyh44VRKlJMoPKkyTqFgekSAT7RUWVID5dS65pKo0rIKkpUVdTPLItMd6kx/CixoXh1B1hw8rm2iSBDn4Ym52N6gzLJXmQGw404lZn7NYsUi4VMKHpsaCmcrd8UtJRqUlWkwLTMAk7AHziieIaew7qHHtJTGkaFgiwICTFxfe3etcuz7Qy6hX+RY0AwSQkAWna56VQywtc4eQSDH2iVQUXIkDZQMgER/NAR4kzFL2gIJUEiJP8dqvYXAYQoSS44gxdMJMHreaE5ZgdS1ErSlDaoUrcxfmCdyLfmKJDCYU7YpwDsWST7kKg0ALA8OurMKSQD8/Kh2cYMNOKbCpCT0/T22rrmdnw2XVouoJVAHeDcfrXMssyFzEDWNpI9T1NBNgGmUYX6x/ldClNrZWBpCVJUErEXkH8xVHLs1DTb7ZZQ54qQkLUAVNxN0yOs+VwL0Qz3JEMtBWoBYMETv0271Y4H4aax3joW8ptxCdbcAEKgnUDPa1gRuaAU3mmpep4FzSDAUSqVRAmTtMWFrUx5FxZiFsrw0kwjU2qQFJKLpgm3lel7OPAPhFnVqKPtUkWCwo/B5QBUOMebUGw21o0tgKMyVq+8TJiNoAAoGvhfMXsRjWmcXiFjQoqbkpgOgWnuCNQse1BeN8pdZxS0rUlahClFCSIFoJHSYmZve/YYxjCiC2SFzciwtBHvMn5U85j9Ij6dLjCU+GtIkOIJAUkaVDVIChPQ+feg5+4FlPibJkIB8wBb5R+VbN4xYGlJtKVERuUzE+k+ldDybJ1vMoxeB8FeJStS3WQgpGlcyjSokEWixG9c8zVJDi9SPDOoyiI0m9h2iga+KOJ8SfCW06pr7NJKm1aQVqTKjpBgCRHY1by3IWcQA9l7ymsSgBXgvbkxdSFbwZO4NIra1DpIPQ9Y26+Zo5w9meI+sofRJUlQSdgkJPLpuYiLRQS59wpi2EJeeSSF8y1Dm0knZZ6E7/AL0MbxbhKVJBAbgJKZABgAnyKov3o3mGcOHEkPKWlhS9K20LMFsGCNz0/oFGuKMtGGwc4Nal4XEFOqYVCrabxqBMAT+9AE4n4ifdU2PFUA2kCUr+/ACjIN77GnvhpzCFkFBKVCykvK5go+tcqDDzJStbSgkxBWghKvci49DRjhrMHW8VrWCA6lWoKFlJgkBM+YABn3oOkcRh1ISlpJClq06+iO57AgdO9DV5Gjw/CSVJHUg3J6me5pLynP1t4sLxCnFImSjxDF5AO8GJkTXV5bIQUrCgsakGN4vHkbjf22oOd43h5hqS5qCOvVR7BI7kwKCYvKkIw512cPMJufIfLenV7KXS8XsQiDOlsTKRG5tafXaq+Y5SHIK0gxQc6WvlMmQkQPP/AIqowm8mdJpszjL2zpZQAVk6lHohP8n9h3oZnegANpBEbem1BcweNZQsJdQFp0qgESNRSdJge/5UHfxqlNobITCJhWkaiD0J3IF4Hmaw1IlXy/T+BURSY1EWnegwg1ZwGIUhYKBKvhSIvJsCI6yZHmKlSosKacQsFRBVtsbiIM9OtaOYgvOgwlB5RyDSBEXjv1tQFMqzJWH8Vt3WmQU6PMjcjbbpUeRIZUtYfQVoKSdSVaSiLlQ6H/afKq2Gyh9xRShCzIK+0hEyoFVjHketUUqgQJuL/rQMv/1QFSlDEteCm+v72kiQdPf7u/ShjmWJLpQ08hadJVrVKZgTpi51frVpWZI+rBhAUm4UVEbqAPWbCTEdqlydpgtlrEoCFOElt4HmQQQIUmfhny70A1GMhso0gEiCq0m/8VhvDrIkAkdwK99TVClRKUmDBHePX3rCHYESr2NA9ZvilYpxWEZkJSft3ALx+BPaSLmiasAEJSkDQkCwH7x+5NGsr4eRh0FDaYKviUTKleZPelzifiVDI8PDlK3yrSBuEna/nPSgUeLMvK8UhpCpUUjUn8MyeboCRFv5qfCZAGJWpxSbG6SQQIvt5WpryXJAwlRWdby7uOHcny8qC8cI0sAAgFawAPvKHWB6xvQc+CJUQgFVzsDfz+VOnDeW4b/493EqBedQlSXGTsARCFpO4jefI+tV8t4T0Qt1RCusdKH8Q4UMFPgqKQtJSpIMTHcdjP5UFLKcRh0Fz6w0XdSCEQop0q6G2/8AbGpG8yUoIZdcUWU2CRYCTMx69fX0qDI8Ih19DTjgaQuQXCJixO3cxHqRU/EOGDLxaSTygiYgETYp6wRB9TQNnC+YtMlTzK74aUhHw+M0o3cUVGx1EQnsB3iqeOcbzZ/7Bpth8glanHYS50AA0xr6z1pcweLS0JQUqK0FDiVpkQogwm0zyi9txGxq0w02ltWI1wDKG0pBlLggjqI0iDN9073gMZvlqMIp1h5KluBILak8oSoxOoXJiCBcjrF7BMKsgGByiVE7dDF/26zXUczLeLw7CcydSyvw0uIcTClKSoEenYlPp50Eby9jDsvlDwdQ5LaXQg6UrSPEQATNzYEd43BoFPCYnQQspCtJm4kTBie9737Ub4b4jKVeE8PEaXy6SbJJIIUOxSbjtQPEuM6G/DStCoPiAkaZ6aOoEE2PlWz+ZrLKWTpCEEqACYMnck7nf9KA/iOLMQpzwHlF1gqSFtqSBrSCBFhaYiRRLjrLgrDs4hh4usJ5NKrqaJ6SbkdOa4pCw2LKVpXpCinaZsYsd5tv6ij/AAjmAU8GXtS2njpUkHcnZV5vqoBeDximzqEaohKp26T7Cw9abuAsyXpxDaiooS0SkQVQZTERtMnaOtRcQZjh3ljCNYdhtIUltLxBSpBkJUSbSLXmaDZ7ljuGXzCAqNK2/wDGqBcpUPPp50BPh3OVIxifrrjpTeQVmNZEAkbRc9K6FxBh1BkrYKVFQ5STa/zvFcewuISk6nG9XIrSCDBJkJJuLJvt2p6+i58rDxdX9k0hPxGwuT+gNBjLsp0I5rrVdat5Pl5DaoMblc7x8q9xBxk6y6ttlKQgE2cRe/r+R3FMruDV4CV6knUgc6bjURePeg59mGlEtoGparCdhO5+X89KHYtC0pCAmw3PemRrKlJK1L5lKN1RFrbVIvLwd6BKVYR8vSt8K5pJJFx+oogGw48pQHIjbzjYfvVZ1tS1ElMTQW389dUwhlU8hJSvUQdJmU9ovQpO1S4hJnT2qXLHUBaPESVI1DWBaUz3oInmFJ0lQMEBU+txfaYvUuGw63CdN9AvJAsO3zq9mubcqmGgkM6gQIE2mDq3O8X6b1sxkLv1b60Unwp0yCO8XEzE2oBqiZM7/wBtTHlvCeJebS4hBKVTBuNiR+1CckwJffba6rWAf3NfSWEwqW0JQkQlIAHoKCFbY6Cl97IGfELiWWgs3KggAz3n1piWuh2MxyEWPxHZIGon0SBQJXFefNYSUEFT0SlIG82E970HwuAUD9ZxagXlCQDs0ncAdAf0p1x+CcxBBLaGwNisBSx6AWHz9qjYyBCDqKStW+pdz7DYewoFVSVufAgkfiVKU+x3PsKS8VkrzmLcanUpMlRFwB23sekd66HxTnJbKWGE6sQ5ZPZP+o+g29JqjlWVBhOkHUtV3FXlR/WN6BfHCqIIUYt8qT8ybWHFJcKlFJ03M7G3tXSc6YhlwpKgoCZSJPpSRlGULxCiozpG58+1Bjh/h5eKJjkQEqJcUCGwQJCSrYE9OvlWuSZOrFPJaStttShy6zpBI+6IG5j3gmmXMMSrC4N1hCdTLqhqkxoV+JPkYAPpSKvUADNiTG3Qx7UBtASpkMuvKSttSwkXWmI2HaVDcGinBPEZwiC28ELwriyFtqEkyPiSDYgRc0nIBgmdtvzq1h8K8+Q22lTihMAdpJn/AJ8hQG+I8nQ5iy3gUlSVp1oQLkCDI9AR+YqBrC/VUt4hSQXG3dK8O4gpO0pJm5BFtulG8i4hdw+CWnQoOMrssJSdJVIKXJvBjpcRXsmxycye8LMHFatOlpaQlMGZgwLjpfzoE3MsQla1LQjw0qUSEAzpm+mewon/APYyHW3ENNJU2kAcgIm8KuNxP5CrPGHDJwTwQpWpCuZJFjE+fUd6hyLhVzFJU4ktpaQedalAaYEzG8RG3nQDnsRrhX3iDqgbkkn533roPD2KY+pvsYhxDzLK0mBIVpICpR25pTv+Kud5ngFMuKbVpJEHUkyCCJBHkQRvFGsszBhvDuNrDhW7ZShpgAfCBPnc/wBkI86fwxWlWFZcQlPxpcOpO9vMA3EE+lEs3xSsNhvq4QG14hSXnEpIISgWbSCPxGVb2ECqXD+ZOYZxbiEksHSHUqAUCkkhOrub0UzXGNvPvYtsAoRh+UECErMNpAERA1FUUCq5ivEI8VSiBEndQHv+9NPCnEqi4nCAfYuOJhMnlGoG3ymk3EBO6TYj5VYwjmiHG1lLib++3L6eZoOocQcQsYZZQpsuKk2CgCBtfe4N9rgihWb44fV0LShQLqZAA+GRaT57jvSZmmP8dQVB1QkEkkzAiacMLn6FYf6ti/jbEIWmxTA+G1j2INqAdlmEIaAj1jqTWzeEExMDcq7Abn2HSnFeWp0zFunlSrm+CUXAm3hATbr5HrQBcQBqW42iEmyEneIiTPU7+9UUMkAk0edw/f5dK8W0pbUtY1fcbR+JZ7+SRzH2oFcg27U0ZfmKlYRWGUpKGi4FExKpgWF4jlG9Al4VcBMbVZXh4QSTANv/AG7Rvt1oGjgDL0DMW9KgtKQV3tFuvuRXUMXnCQtQ1da4fwvjC0+lSZ1ftF6ZX8UtSiqd/Wg6mrCLV/kXpH4W9/de/wAgPWrDOGQgciQJ+ZPmdz71gPTfatkzNv77UGq01UxTXKRKhIIkG/taiSjPfzqBxI/v70CLguFm2nC5K1rM/aOGVdoHT/urpYvYDv5UzuMA9KXOKsoccQEtPlk9bSDP59OlAp8SZoVH6rhoLqwQ4sbIR1E9CevlbrXsJgktNpbQYgfM9TVrKcg+roM86lElS4gnsL3q39WA3Pneg57xYXEuAKUNJukfl86FYjLFtoS4sWKrjaO0+u1MbjJxWLkDkbiSdrbJ94/Ws8S45Z1MJakEAkxN56fKgg4mxrbGprBWw+JaacUknVzCTyqJJ3sfelVjGLbVrbUUkdQfP/qtnUEDSdxP9+ZrK8Kpop8RMBV4PUbexoPDErIKtSiZ1G/WbH1v/ZqfCLbS2tZJLupIbANhsSs+Voj86v4Xh5SsOh1SkIbdWUpWTYaZkrtZJIgG9+lBpBUSsq63F5MW3O0wJ7Gg6RjuNlNNNONhLyXECPFF21pjxALQQZFhGw3oKynE4nxcZh2m0wrStpoGDa6tE3HN086EqzjUy3h3EN6WwopUEidS7gkgxNx6Vf4axL+GcR4Y1F46UtjcnYK7byPY0CspJm4v2ipVJVpncDe1hvAnzpzxnBuIdQ4+E6VkqV4ZUAo6TzADbfz9KB4rONIUhhCW0OICXElIVzAQVAm4mO9ANQ8sjwkSUlQUABcnYbGe8Dzp04D4aceDnjpUlgtqTJkc8pgwYJjf1ApJwqla06JCpGki15tXQM6zJeHy9Lc86+Qme8lcR8veg55iGwkrAIUAYCvxAWmmHBZa0vFsthZUzoQtRk/gCnBHSVAjyqfBZI0jBuP4g860/YgXifhPqT8hVzgbLm1IccWFFyFIbIPKAUkKmd97elAuY3LVJAdCSllwq8MyDaTCT5wKkwOUOuNLdQAUtnmvcecdr/8AdD1KI5STA6dJ9KcOBshS+FOOhWkQAASAq53jcAjagfSJSB5bxfahT+DuTv50Yc6396gW3bue9Au4nC6ReLbUutsanFKIjokHp3PvTtiMIF2Jj0vVH/4lPWBQCU4SEnSCoxAAEkqNkge9K2J1haguQoEhQO4ItBpl4hxa8OtoIJSUnWFeYNvWlvF4lTrinFmVKJJPcm5oDXD+XWLqtjZPn3o5bzqPh9ojDIt3I8hqN6vlJFjFB0wC1StoG+1RNpqwE9aDRR8reZrG20EVKYisaKCPR/Yqm7hkmetXk95+VRLA6WFAHcwnlakvjvHhhHhpH2rogekxvXR3R0pezrJg4QV3A28vSgRsmaDbSG0/Fuoxuo70ReQgIUtxXhoSLrIkg9AB95RPSs58pnBpClhXNMQP1JoZg8GvFBD2JPIP8TI2/wByu5P97UAjhrKBBecvfkB3/wB3529624xcaUzE/apIIHrvPamkbgdNtv2odi8gaUouKTc9yY+VAmrzNRwiWtUg7pI2g2IPTtQlKSqY8o9aKqwZxGIKW7Jk36BIMT8qN4jB/Uw28yQXGFBXNsq9/wBaAFjcocaZZdcbIQ5ri8bGINpBtN9/nVXKllLzZBulaYvH3gYnoL+16N8Y8UHFKGhSvDVDhbI+FyIUR3mx96WkquZ/u/70DLxpjXVYhYUZQFEJhUpIFgdyJgAGOtHcvyRh/BhbbfiQk+K3YO6gACttVrWkpM0jsugiHASkKTcH4QTfpJtcelXGs7U2pfh8iFGyR0ED+nzoIMK4G3UqjlkG8XEyKu5i4X3tAnSPeO8UNxayVQZ0psKKZKyBzdD26UBs5WhxCQpSilNkiTYdooiXU4NorQQQNh3PT2qo29PMPn0IoNxBji4fDG07Dqr+B+tBWYwD2K8Z83iVKJ6nqB6CnPgPMNbBb/8A1mB6KkifeaApzX6qyENphRHXYnqfzrfgYlJcBMBce8T/ADQPqnrXF6hKioj/AKqJHkPYmvK87eU9KCwnzAB7f81GXLQIPcVEVwIP63qJa5sB7jpQL3G2HQUocvqCgk+aSCfmCPzpbwGF8R5KBME3/wBvU/KmziNGtpWoTpkj1AN6AcMf5pBiEn87UDmgBACQAAAAmO0WmawXW+rjYPYqg1AL9D5ztWiwmTM/Kg62fkZrfVUTYJualI2oPVqo+1bTXovQRqUelaO+lTKHlWi2yaCua0We9TLTFt60categE41rV0t86Eu4XuKZlN+gAqk9h7HvQLasP1jagvEWahhszzKNkp/EfOOg3Pew60wcQPLZZKm2y4uQAE3jzPkKRMuwzqnlP4hHNHKk/dPePLz7mg2yjClpBUv/I5zK/Mx+cnzoPnyFKlerkAFr/29Mq2iTt7UK4oww8FAvrcILaALqT1WZ2T0He52FAmoSSQAJnoPaioyZ1DfjqCfDSvQbg3gK+HciDvRDBYQNJi2rdR86oYnMnSlaL6FWI2Eggg/3yoIs7xbLq9TLRZSQNSJlOq86f8AT2FX38RhVYNttLRGKC+Zd4Um+5mOoEQIil4i/p/xRbKm5BIiRG9BKnBgm96I4dQRbT071GG9uoP5VKkAdLd6CLH47SkwSlX4R+tV8sw0c5uoi3kP5qd7nOwMbGL1fwqJFx73oMMIB+MeltqLYbCgQLX69qxhme49DV/wyCCI9poLKIED8/5rLjgKoJFuo/c1qzME380xavJbE2ET7/8AVBtM3n0PlWHJEwTJ+VWG2Li5gdK8pE946igVeI3HFJCfCAueZJJtG2//AHVPh1spKpET3tamt9sbn++tUnmwlaQoWVIB/wBW8e4oN3HQIISVJESkbnuAaKlWD6HEJ/0lKTHvN6pssG0jzFarxAk2TvFyf4oOqJVNbTULmyvX+Kz91PtQZAJM9K3IrNeoMRXiKzXqCNY8796r+UVM/uKziKCqpPXtVR9V6sv/AAmqh60AfNG1LkSR6UIXgeX9zTDi91egofjtj6/xQJ+cZilgRGpZ2Sb37H1oVC1LU88oqdXvGwH4U9Ba1SZz/wDlH1FZ6+/8UFZxMnYg/wBt50LzkQNPU3NMb/xD+9qG5nt/7n9BQCsLlqUjU6f/AFHc7Se/lWuWHS4YEg/0URzD4R6/tUWA6UBBKbibGtxh5nr67VJ0NEUfAP72oK7OFBM6Y71dwzYgxEjoRUn3fesL/YUEmEM36dv4q2UWATt27Vphfu+1XTv70ESDERzeguKlbXEzcbCpMLufStVb+9BjVtNj3rAMfF86wrp61Kv4R/elBo5hgtJSRIVb/mgr+GPhqacnWD9ms7EpggA7TFqZ07Ut8Qf5Ef7/AP8AmgG4DN/CcUHEwDFkiyY6gfrRd9phxWvxU38/L0pf4g3T6q/aqzWw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6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UXGR0YGBcYGCAcHRwcHx0cHhwcHB4hICggIB8mHhwfITEiJSkrLi4uHx8zODMsNygtLisBCgoKBQUFDgUFDisZExkrKysrKysrKysrKysrKysrKysrKysrKysrKysrKysrKysrKysrKysrKysrKysrKysrK//AABEIAMkA+wMBIgACEQEDEQH/xAAcAAACAgMBAQAAAAAAAAAAAAAFBgMEAQIHAAj/xAA9EAABAwIEBAQCCgEEAgIDAAABAgMRACEEBRIxBiJBURNhcYEykQcUI0JSobHB0fAzYnLh8SSCFRY0U9L/xAAUAQEAAAAAAAAAAAAAAAAAAAAA/8QAFBEBAAAAAAAAAAAAAAAAAAAAAP/aAAwDAQACEQMRAD8A6FhG2i2PDCSgyRFwZvN6W/pHy5s4BZCB9kQsAWgTzwB10k1dy7J1YfFlOHlOGWgrW2oEpSomB4Z6TuReI86YMXgkuIUhQBChpINwQREG96Dm/CHDuHcRikuNiz7je5B0chTsZ86UcXlACGkBOlacQ7h1nzJBaM+QJgz2rsuVZAGPE0qkOK1qBGyoAsd4gDe9Us34RDwXC9BW4lyQmeZOxue1qDljvBmOclThAA6rXOw8pqnnzCEoQFoLTgb+EQpBI6yDyybxXeW8CYGvSVf6dvaf0pM4q+j1LgccaWsK02bF0k79b37Cg5lwyhCnj4iVLSEk2MRMAm+9ibU6fR1l5DxeLi23IAIOkhaZ5wetiBe3S1S5F9Hy2nQ47KmyAbHSQYvrSYt5Amm9k4VpQQC2lRtYCenXp6UHJ+MstK81dbB+NxHNvGsIv7TTv9FeUKacxQWeZpYbOkmFEapkbEbRar+WcNoXi8Wp5rWlZRoKxI0gC6Vd57XtV7hjAKw2IxKPDWEOuBbZMkHlvKr3nvQKPG2SRjXnGj4ehtL0JtckJMRtcz866plwAbQE/DpEekClXiLLFOPvFKSSrClAEbmZAmY3ApjyFSiw3rSpKkpSlQUIuAJ9R5igI1lNeitgaD1er1eoPUjcdYvx/wDx2iQptYKyImyZ0okiSNQ27ntTzXAOJczKn18wKkOLUQo7kLJhEGwEDtNB3TK8QVtIUoaTEEdiLf8ANWXFgAk7C561zVfGIYy1p3D/ABFagUqOogzqUD1gk70T4i4tWhnBhlSfExMSpI1BNhqjoTqItPSgZMkz9rElwN6pQbyCAQZ0kHYzE+VAvpB4kOHQhLLkOFfNpuUiJv8AlbrSFkPFacDiFBrWplaoc1kadQ2KVgbeu1UcxxOJWhDrhWlD6lLWtAJA1q+GLBXLEX7RQdhd4lZbwyX9YcTZMo6q6wOh3MUVwWLS62hxM6VpC0zYwRIkehrhCgGmnWnXy6yooeBaiVzIChqsIg8o3jsKJ8N8ZOtpcwy1rjw9LeoDWlyORIEbGwg7dOlB2oGs1zr6Oc9CAcNiPEQ8tWtCV3EQLJJJsYJ7XNH8JxalePXg/DVKQeaR90SZ/KPWgZq8awpYG5AvHvWaDGmsaK2BrxoNIrGmt5rINBWAqQIrITWwFBrorITFbivUEZTWUp/Kt69QaOsJUCFCQbEGh2GyFhBlLYne9/1opWHFQCe1BoEeVZApG4Y40U/jnGFqQG4OiRCtUgaUmYIiTtTO7xCwl8YdS4dVGlMG5M2B9qAjWa1ccCQVKgJAkk9AN65TlvHDjeYrQ8tZZJKdNjBtBncADcT60HS86zDwGFugTpG3SfPyqnwhn4xrJdCNEK0ESDsBf0vSZ9JnEWpJYZWdV9SChSvEBsdJEjlvM/lFJfBPFisLiAlJ0tOKAWFGQNhqi21B9B16uU43jE//ACrUPFGGKtCri4BNlC+kE2k3ia6QM3Y8TwvFR4loTqEmdo70F1Y6d6+as/wIbcWnWCUqMjSfiBgjrNyfWK+k1uQCTsBNcAxcHF/WPC+xDniFJ20a7+u/zoF/ElYKXdASlRkADlsdo6XGxq65mTzaEpK0kT4qU/FpK0xPUAwTY3pg+lDCJRiG0M6A0UBSEI6au/aTcepqXNcpGBwKSsJRiHkaVNmFBQBIJ2soBaTY20+VAAyPOPCJQtvVhnCEvJM6Z7pIskjcHe3Wtsbmbb+IWXHHEsFIT9mfh6AKChCoG/e8UFbW4W9AUQ2pYtPLqj5TBrXGYUtOKbciUSCUmb9OsEennQMmNwzLLYaUVvq5i240RAFiJSoTFyT0vWMuzB1+EAErbOtoncIiCjUSOUkjc+QoGc1XqSokpKICVIsQBsPSi2a8SF9u8BakJS5Gx0TBjoTPT96CTBYUJQ4qVoxrTiYBOwJhWlIEzeY+Vb4l0h4uYUPuPN3W58Q/3QBqBBmxkWvQpaW0ttuNrWl0K0OpnVuPjTt6aT160QGNLLujCsEut3LqSrUoAfaa0XSQbz27mgYOJeK3cZhGihCwUSXVJ2kRzCDNo9qfMNxe1/8AHl9uVFpKUqSo8wVYSqTfv53riCcUHVNoKlBAJ2MaUqMwJtAHnU+Z4BTLoZS4pSXdKwrSpMhR6p3kGZAmg7twXnqsZhg6tKQdRTymxi0x0k9KMO4tCSEqUkKV8KSbn0Fca4KzEMYj7DxPBbSovqJCgU6SQQNwqRG/yofxLxX9axzbjaCUoUkJRvq0mT85It5UHdio1vFBMq4gbew6n7oCRzpXYpMTB/mud4n6VsRqOltvTNpB2+dB2FNZArBtXpoNq9QPi/PvqeGL0AmQkAnqah4O4qRjmtcBtQURoKgTYCSBAMXoGKvV6vUHqV/pLxqmcvdUgwolCQR0lQvTRS/x5glO4F4IkrQA4mN5QQoW9qDg2Hxi18oKUuXWHTaAmVETG8pERfp1NE3OI/ExbeJSvw3ECZXzbJvYACTJMdZ6mhOX4ReLxKWh8Tq9wkHfcxaYAmJ6GpuLcCw05DCyeZSVNKEFvSYHN1B6fnQOXEHGuIfS22jQhrEthCisEJBUSCdQuNp7QaSs1yLF4dZaW0vWsEjTz6kA/EnTJj843oeMxcAAKtQHwpPSAQmO0TNqb2c3xaMBC1QvSgsL1DxPCJkhJ+LZM+npQLDGOIdS5qU0psRykkykaYBPU9Ztc7U2YniHDOYIOPMBbq1BDgSQ3qKRIWCm4UARc2vBmqIyE4xn6y04pzEJTrfZdTdZEypsiyhaI3MG81WzPL3GsOnxHsOU2WcKFgOJ1H8O/qOkeVBRzDJH2QlTiVJYWRpcstOkxBlPUDoYm9X8JmjwdYxIC1Bkga1pOmRO6r9COu9aMZq6rCvsBuMOvmbmdKFIGqyjaYEkDrJ61aznNUKdaw7ai1hwlKF+ESUqBgq5UkBVyfO5oOj4/jll3Bl1AUU6TrgxCrQgmZvNiOx2qDCvsY3AF0shsGUJlQOiIBI6xIsm5MedJycpUy68kEJwbiQ7CFag4gAxoURYzMhUEA2mqmU8SowboVhUuFlZhwPfi7AjltuDE3PYUDa7wUhxl917Wp1SPsErVdKUJ5ZA6mNug85pdfw2KzBxpK+XSzZRM8qRBVEySpXz9q3+kLiBDzzZYeUQiywklJkHcKHQinPIVtKbK2SStQlYXyrTHwpV+EAQBaN6DnWBZbRgsWh5I8XUlKR94KBlRP8ApsPlQbJ8MglxbhIDYCgAPiV+E9hAN6d8dlrD7zgS42txSyXAmRoSmNUfiKjbV0vS7meU/wDkrQ1JGnUpKRJgQSLeYAigAY3FF0olKUkAJ5RGozurzJO5qzmmWBpttRX9oqdSN4gnqNj0IPzqFsKbcS5GndQtIi4sO01XxmrUSr4jKjfqb386CZ1SEFBZKwdPMVRGu8lMdOxqTLcY4HEqRKnbBESSDP59e4uaLYZ9WGaaW622tJQpCEKSlRhXOXLzeTHpQZta3XStIKVqVI8MaYUTA0gbX7UBTDrQcQp9ZSkfEUJSIC9tJBEbgqtWGcQ69qUp4606i2F3BMEqSk/dVG1oNUMHlL7wWpDalhJOpY2CuxVtN5ip8sw6AtSMU4tkNhRSNGo+IIhJHSaCxw/iEMQ+pxaTOkBqCqLzqBtBsY6+VUG8SEF1SYvOi0ESZkfhsYsfKoF4jUlCCEhI6gd9ye9E8TjhigykoHioOlSxutsbao3IFp9BQWE5mp3A+D4xSpCi5pVJDggJAB7pE8vnQxnDlQBlInuaurxPjLDAcS22I0SmwIAAGrdMzufeqD7qgohQSCDB9rdLUDx9I2fYhnHK8J5QTAA0qFuhTHT1jf3rpOF4rwxaZWt0IDqQU67E9+vevnrE4hzxFOrTKlnWdQIC9XMfUEGbdD5153HF1pKXFKK0klNrQQkRv5f9zQdK+mDiMK8FhlYUkpK1lMEEEwkT/wCpNKfC+cBlSyhsEobUpKoJUHJAABBiOl/WjuBxmCGBb+vJQslIZ1oRDjaU8yUq6kiypAFj80PMcKWlHSVFtRltwpKA4i8KAIoOy/RdxM6+h4YlyfC0gSmIF5JPfp7U/tOhQlJBB6jzr5ly/NCg+Hr0NqCkrUJUCTPMRF+g22pv+jnig4MqS7pLC1pSVlV0m8R/pvJ7TJoO3UrccPrcbGEw6vtniEmJOlsnnUqNhHzuBW+Z8Us6vATiEtOmNJUnUDNhAkTPfaieT5YnDogcyzdbh+JaupJ/QdKBHzrgBvC4YP4Zak4nDjxPEJ+KLnluBbaPzrnmPy57ElzHeEQwXftCj7swVEDeL79JFdn4qxCnv/CZguOj7RW4bb6qPmdgO9XMryhnDMFpCRog6p+9aCVd5FBwDPcS2gOYdgJUwHNbbpAKynTGnVAtJNu9U1ZS+ltDi23NCp0qF7D4oEyPeN6O5PwqrGvuhohtpJVBMkbnSkf2wqtmWd4gNtsH7NWHC2lEfemU83omU+lBpkjzx14gOIT4CBqQVaCpO0IAEE9TUi8Ul7FJcAS71KHzAhKYlRmNhqnoY60NyjJXMQF+HpJbQVkEhJ0jcibdvyqPFMtpeUkuy1r/AMiATy9wCR+tA5Y1/B4fDocYQX23SD4DytSWyBeIEzeJJJ7dZXn8pxCSh9totNuqBaUFBSEzYArOxExzQf1oV9YUkFKFSjmnVygj59R+e1G8vzZzwXmEpKcK8dCSscqV2IJV8M8sn3PqGylY5rCuNqQs4fVClESkEGDCu0yO29b8O8QIw6fBWPEbdJ8VtQsNgCB+K0yD2HStsdmBfxCGA8UMaQ0S3ZECZVoSdOnrHYTUx4MdQ6406Wg2Ehz6xMwi/MkSCZjSQfntIb5liG8KG8OylletILjjqdRClQJCoBASRIgd96u5VlOMwWIUCEufWG1faJVyASCVFREAx3HXrSnj1BpwBDycQkAFK4IjsCk7EX5b7zV7A5spGHdZdcMLQAhM6hBN5AsLbA9zQXMszBzLn3C6W3AvSVCQvWkk3SsGx3P7bUXz7NEIYK8FyFR1KWCkKHWL3MHt1mgnCuFwbqfBxSdDiiotvBZEmAQladtPYi+9aYLLWGU+LinFGTpSGCCUkTq16h6QPW9Aaayl7EBh9ZS43EqWkyVKuSkpAHMDaIoZnHD6ENOLC2yvXOgOAqSD909zG5EiQa0wGeuYdwhxKyws60pUgokAQhSUntA2J9etVMkxbP1lTmJR4jZB1Eqgpk7jeT0jrQezRtbughJIADaRFpiT/e1bZc622wFJROIJUhP/ALRzR5Cw96dk5e2pQXOphI+z09B1Uekn4fIbUuYNhGIWs4ZgoS3OpWoqEHY7cpgGb0AV9xeGJQ08SCkawDy6iLjzjvV/CZc22hD2LMocPwidfwEgk7jdM+oqhmGWEeKoRpQQLbSentUuY4tbulZTKUICeYWkpufX+B2oB+Y4htYb0NBspTpVBJCj3g9e9Q4rFKdXJABgJhIjbyq7k+CDjyELOhJuSrYgXPzvVrHZqmHEtttpR4mptwJhaSI2MzFpjzoAjaSTpmCdyq0fxV5lDZSCork3Nq1Sw6+pSgCpRBWo94uo9Klw+EbKQS8EntBtQWOLczTij4jAfSymApK40NqjSkI0kgAgRB/OhOJyl5DSXVIKUqjST11CUmNyCNiO3SjfBeeowj32kKaeTDiIkAAnTPoZ+dHOKc9woUlkYVLyFIBSomFp13ToUBCQJ2270CS1iAWyhaRJVPiFSuXYbC0QO03p94UzZkYPEMYrTiENQUoMakpIIUW1EiwVtBB38qW864dDLTQ+0TijIW0tOrUT8Ja0iCPOTQtKTh7LbWHFBSVocSUjSSNMCypm97bb0BDH5Q29LuXNPFpIhwOaeRR8wqSmOpoIyyoqSiQCYuowBImSeg6zRvhXPPqbqXUqOkqhSAYlHWbQYpg4u4iQ++rDBrD6FFKA6pMKbUY5wtJ6Tf0oFZGLJcaW2pQeSQNSiIlIsRaABHXzrqB+kxDTLS1DxSoaXCgwQoWNlEG4IINc34k4SfwiUrXC2lAfaoEp1EEx+W5iapYrAustjWy4lLkEKWgpveyDEddtzFB9AcKqacZGIbSoePzHUrUrqACfQbVpxRmCkJDTQJedOlA6DupXYAXrkvCHGisGS2mVNHfV0V3SOg6EX6Gj3FfEmIw6WlJIS8sanSgSm22rcA6TdIoHbLMrThmQhAKiJJPVajck+prnGPyJWMxzp0hKAQXCgzePhnbV3i1N2DxWKxWHYSOVLiZdfQU2tdISLpVePajmGy9LLYbbSEoH9k9z50HJcwacy9xbUwlxpQSsJk3nee86SPQ9KVMK2CtKSCUlQkCASOsTaYrp/HOAW+tDeoayeRCRMI+844fujaB1ihGecKIThpQAHGxOr8XUz50CznKW8Ot9lttLiVFJbcX/AJEAgERBiel+1UGA6UBsa/DLkACSnXF4HeD+dWswcL3hgI+00ws/iPQkegq1lGOfShBaCQcOpShbmJUNJk+higFM+I2VN3SVnQQoeY77bD2o65mmlrwHSpToJaKgQUpbB+EHrzAX2gWoLi8St92VdYAB6JmwnsKu4/JCxh23Vrbl0hSGxJJTBkkiwgxb/qgMZM4yWVYPE6AXE+I26gDWhZukKP3goQYtExVTLmMK1hPHfbU+patGiVNhMTq0qSebp6dr0EaDQZKitYeCuVIHLp7k997T061ZzPM1PBKCBobGlAQDYWEyb9NztJoNnMoKV6lheHaWnxGSrnkRIAIgEn2jtUGNzLxQkLSAQPi6k9yNtgBt085osM7LrCsF8bYWksrVugAibnYaZt0q5mmcJw/Jh8O0lDglSHUa5tp3n4SAFDqJoIznIewxwrxDi0QGXYgj4ZTO+ncSfWt8wKNYwTSMOhJAHiObpXuSXRfy2I8qpZlhXcEltC2EpcCi4l4QsLTEDSdiAb/K1QZdg339TvhLeCASTGq4EgEbqG0gdKC5mzuJwyUYdyUoCSARBCxJMpVsRcfLYVjIMxfwf26W16VQJIPhqE3nobWFeyrNfEQnDvFOgOBadQBCImRf7pG4qbE5xrxGhRcOFsnwmjpGlItpAkWN79ulAWzPOGmW0uYZKQpySUka03MnfaDbrWjGGW7h/EQlEuyHCgAJancaehIsOlzQXPcEELQjDuqeacSC3O4vGlQ6EH9aJYXDYnDPNhbYaQseGSIIUB8eogxqAk+VqAVmqAXE+GCNI0eXzqhjcJpIjYiYm++/oaZM54kU0sfVV6ULGqIBBtHWTEDY1UxeW+IjxWnQ4DGsEaVDty9vMUAlvEkBOglOlME95np+VVQKP4XIHFpUExPmoCTEgCSO1BlsKBIIuN6Afg1Nc/ipUo6To0qiFTuqxtvYVZdzEuhKXCEpQiBpSABpBgepO8nrUeSeEXkDE6gyVQspMEbwZINpifKa9miUJKkpc1c6woD4SEnkUDsZB9vegcsu42WrDFgo52QVsLEFaI2GpQPS0ncH3qtlKnM0WWcS/wDaoT/44UEiSSNSSQJ2AgHzoHmeeJdYZaSwhsspKStH3+pKhH71ayHPEMupLjeoaiXCDufuEf7FSq2/tQD8xyteGdU3iELQsA6RYSehJvKfMVG7mOtwKcAgGSEiAQAISB26e+9NeK4wefIw+OCVMKUnUoNwuARzIJMAwN471LxZwO6lRcw7aVNqKQ0EEcyNIgadyoRJj1oIeF+MVoDjBQlTayShpXMkEn4EzJjy71VzDN3y8rD4954MEypKChUEfBE9jE370MxmWYhoJYcwpS4tUoUU86j+FJmD6ChrGOW0vUANSZCZHwnvHcGTfrQOw4bewiFrbZaxzT6NLbiQSUTN9MEg+hiwvSi7iXZ0O6yB8SVTIEybHY9fej+T8RYgYIoYlCmVHmSpN0rJWdSTvBFiNpq1w/mmHxi1JzJBW4sx9anTpEAJCogC4N/Og14K4rcaW+hpEoUhSkoTujQLK87RqJ3PrRrg7jJ995TWIeQklMNakQNZOyiL7Ut53kmLBWG2SWmJbDjQ+JAggki6rQZAtQDD45V9KZdUoQoCVWMjT1kmNvPvQdryrLNJcClFT0jxVRcmJEE/cgiIofxRhmkt/bEpExE3Ue0bk+VLGK4qxC8BpKtDoWUmVaVaQmTAmQQY3EdKtfR6+jErP1lxasQiS14ipSUwBAn7yb9evlQV8LlYZ14hbYRMaU3JSnsd5UetLjzqmw+pCFJS4YBIiNyY/T3rsYY1pmDF7Re29t/ypUzGHntAs00oKcVtqUByIvuBOo+1Bz3EZYtjw1uDlUbg9NrfKtuIApJS3r1ITKko6Jnf5704Z/lz+KIbQB4djO0n39elBG+Hi4+8FrCgg6ZTsVRcD0oF/D4UKCRsVLAJ6JBi562miHE+WNYeGUlanQQVOA/ZqQq8pESL2I2tWMAsNF1Kz/jMgTYm49+lBsS4VG59JOwnYeXlQeceToSENhKhOpQUolcmRbYEeW9bKxy1KlwlXXmk79ugHltRbLcmbVhnnS6pK0CUJj4hsonr8qHZg+0op8JvRCYXJnUYF42HX5iguYniFx3DBhZBShepNvhkGQOwubVezjM1eGyhtenQkBXhqgaoH4dzFifWh+NxDpwyNZQUfCm3NAg9B3Tvvc96GaiCD+X96UDZn+X62UYhl0rQgBCm1gJcb7TAAUL773670Gw2XP8Ahl1Day2JlYBjsTPl36VNgUuOEKWpOl5RSZVpE7z0gCB8ooln2cqdebR4zngpARKSCSLBRAFrjvQYyh44VRKlJMoPKkyTqFgekSAT7RUWVID5dS65pKo0rIKkpUVdTPLItMd6kx/CixoXh1B1hw8rm2iSBDn4Ym52N6gzLJXmQGw404lZn7NYsUi4VMKHpsaCmcrd8UtJRqUlWkwLTMAk7AHziieIaew7qHHtJTGkaFgiwICTFxfe3etcuz7Qy6hX+RY0AwSQkAWna56VQywtc4eQSDH2iVQUXIkDZQMgER/NAR4kzFL2gIJUEiJP8dqvYXAYQoSS44gxdMJMHreaE5ZgdS1ErSlDaoUrcxfmCdyLfmKJDCYU7YpwDsWST7kKg0ALA8OurMKSQD8/Kh2cYMNOKbCpCT0/T22rrmdnw2XVouoJVAHeDcfrXMssyFzEDWNpI9T1NBNgGmUYX6x/ldClNrZWBpCVJUErEXkH8xVHLs1DTb7ZZQ54qQkLUAVNxN0yOs+VwL0Qz3JEMtBWoBYMETv0271Y4H4aax3joW8ptxCdbcAEKgnUDPa1gRuaAU3mmpep4FzSDAUSqVRAmTtMWFrUx5FxZiFsrw0kwjU2qQFJKLpgm3lel7OPAPhFnVqKPtUkWCwo/B5QBUOMebUGw21o0tgKMyVq+8TJiNoAAoGvhfMXsRjWmcXiFjQoqbkpgOgWnuCNQse1BeN8pdZxS0rUlahClFCSIFoJHSYmZve/YYxjCiC2SFzciwtBHvMn5U85j9Ij6dLjCU+GtIkOIJAUkaVDVIChPQ+feg5+4FlPibJkIB8wBb5R+VbN4xYGlJtKVERuUzE+k+ldDybJ1vMoxeB8FeJStS3WQgpGlcyjSokEWixG9c8zVJDi9SPDOoyiI0m9h2iga+KOJ8SfCW06pr7NJKm1aQVqTKjpBgCRHY1by3IWcQA9l7ymsSgBXgvbkxdSFbwZO4NIra1DpIPQ9Y26+Zo5w9meI+sofRJUlQSdgkJPLpuYiLRQS59wpi2EJeeSSF8y1Dm0knZZ6E7/AL0MbxbhKVJBAbgJKZABgAnyKov3o3mGcOHEkPKWlhS9K20LMFsGCNz0/oFGuKMtGGwc4Nal4XEFOqYVCrabxqBMAT+9AE4n4ifdU2PFUA2kCUr+/ACjIN77GnvhpzCFkFBKVCykvK5go+tcqDDzJStbSgkxBWghKvci49DRjhrMHW8VrWCA6lWoKFlJgkBM+YABn3oOkcRh1ISlpJClq06+iO57AgdO9DV5Gjw/CSVJHUg3J6me5pLynP1t4sLxCnFImSjxDF5AO8GJkTXV5bIQUrCgsakGN4vHkbjf22oOd43h5hqS5qCOvVR7BI7kwKCYvKkIw512cPMJufIfLenV7KXS8XsQiDOlsTKRG5tafXaq+Y5SHIK0gxQc6WvlMmQkQPP/AIqowm8mdJpszjL2zpZQAVk6lHohP8n9h3oZnegANpBEbem1BcweNZQsJdQFp0qgESNRSdJge/5UHfxqlNobITCJhWkaiD0J3IF4Hmaw1IlXy/T+BURSY1EWnegwg1ZwGIUhYKBKvhSIvJsCI6yZHmKlSosKacQsFRBVtsbiIM9OtaOYgvOgwlB5RyDSBEXjv1tQFMqzJWH8Vt3WmQU6PMjcjbbpUeRIZUtYfQVoKSdSVaSiLlQ6H/afKq2Gyh9xRShCzIK+0hEyoFVjHketUUqgQJuL/rQMv/1QFSlDEteCm+v72kiQdPf7u/ShjmWJLpQ08hadJVrVKZgTpi51frVpWZI+rBhAUm4UVEbqAPWbCTEdqlydpgtlrEoCFOElt4HmQQQIUmfhny70A1GMhso0gEiCq0m/8VhvDrIkAkdwK99TVClRKUmDBHePX3rCHYESr2NA9ZvilYpxWEZkJSft3ALx+BPaSLmiasAEJSkDQkCwH7x+5NGsr4eRh0FDaYKviUTKleZPelzifiVDI8PDlK3yrSBuEna/nPSgUeLMvK8UhpCpUUjUn8MyeboCRFv5qfCZAGJWpxSbG6SQQIvt5WpryXJAwlRWdby7uOHcny8qC8cI0sAAgFawAPvKHWB6xvQc+CJUQgFVzsDfz+VOnDeW4b/493EqBedQlSXGTsARCFpO4jefI+tV8t4T0Qt1RCusdKH8Q4UMFPgqKQtJSpIMTHcdjP5UFLKcRh0Fz6w0XdSCEQop0q6G2/8AbGpG8yUoIZdcUWU2CRYCTMx69fX0qDI8Ih19DTjgaQuQXCJixO3cxHqRU/EOGDLxaSTygiYgETYp6wRB9TQNnC+YtMlTzK74aUhHw+M0o3cUVGx1EQnsB3iqeOcbzZ/7Bpth8glanHYS50AA0xr6z1pcweLS0JQUqK0FDiVpkQogwm0zyi9txGxq0w02ltWI1wDKG0pBlLggjqI0iDN9073gMZvlqMIp1h5KluBILak8oSoxOoXJiCBcjrF7BMKsgGByiVE7dDF/26zXUczLeLw7CcydSyvw0uIcTClKSoEenYlPp50Eby9jDsvlDwdQ5LaXQg6UrSPEQATNzYEd43BoFPCYnQQspCtJm4kTBie9737Ub4b4jKVeE8PEaXy6SbJJIIUOxSbjtQPEuM6G/DStCoPiAkaZ6aOoEE2PlWz+ZrLKWTpCEEqACYMnck7nf9KA/iOLMQpzwHlF1gqSFtqSBrSCBFhaYiRRLjrLgrDs4hh4usJ5NKrqaJ6SbkdOa4pCw2LKVpXpCinaZsYsd5tv6ij/AAjmAU8GXtS2njpUkHcnZV5vqoBeDximzqEaohKp26T7Cw9abuAsyXpxDaiooS0SkQVQZTERtMnaOtRcQZjh3ljCNYdhtIUltLxBSpBkJUSbSLXmaDZ7ljuGXzCAqNK2/wDGqBcpUPPp50BPh3OVIxifrrjpTeQVmNZEAkbRc9K6FxBh1BkrYKVFQ5STa/zvFcewuISk6nG9XIrSCDBJkJJuLJvt2p6+i58rDxdX9k0hPxGwuT+gNBjLsp0I5rrVdat5Pl5DaoMblc7x8q9xBxk6y6ttlKQgE2cRe/r+R3FMruDV4CV6knUgc6bjURePeg59mGlEtoGparCdhO5+X89KHYtC0pCAmw3PemRrKlJK1L5lKN1RFrbVIvLwd6BKVYR8vSt8K5pJJFx+oogGw48pQHIjbzjYfvVZ1tS1ElMTQW389dUwhlU8hJSvUQdJmU9ovQpO1S4hJnT2qXLHUBaPESVI1DWBaUz3oInmFJ0lQMEBU+txfaYvUuGw63CdN9AvJAsO3zq9mubcqmGgkM6gQIE2mDq3O8X6b1sxkLv1b60Unwp0yCO8XEzE2oBqiZM7/wBtTHlvCeJebS4hBKVTBuNiR+1CckwJffba6rWAf3NfSWEwqW0JQkQlIAHoKCFbY6Cl97IGfELiWWgs3KggAz3n1piWuh2MxyEWPxHZIGon0SBQJXFefNYSUEFT0SlIG82E970HwuAUD9ZxagXlCQDs0ncAdAf0p1x+CcxBBLaGwNisBSx6AWHz9qjYyBCDqKStW+pdz7DYewoFVSVufAgkfiVKU+x3PsKS8VkrzmLcanUpMlRFwB23sekd66HxTnJbKWGE6sQ5ZPZP+o+g29JqjlWVBhOkHUtV3FXlR/WN6BfHCqIIUYt8qT8ybWHFJcKlFJ03M7G3tXSc6YhlwpKgoCZSJPpSRlGULxCiozpG58+1Bjh/h5eKJjkQEqJcUCGwQJCSrYE9OvlWuSZOrFPJaStttShy6zpBI+6IG5j3gmmXMMSrC4N1hCdTLqhqkxoV+JPkYAPpSKvUADNiTG3Qx7UBtASpkMuvKSttSwkXWmI2HaVDcGinBPEZwiC28ELwriyFtqEkyPiSDYgRc0nIBgmdtvzq1h8K8+Q22lTihMAdpJn/AJ8hQG+I8nQ5iy3gUlSVp1oQLkCDI9AR+YqBrC/VUt4hSQXG3dK8O4gpO0pJm5BFtulG8i4hdw+CWnQoOMrssJSdJVIKXJvBjpcRXsmxycye8LMHFatOlpaQlMGZgwLjpfzoE3MsQla1LQjw0qUSEAzpm+mewon/APYyHW3ENNJU2kAcgIm8KuNxP5CrPGHDJwTwQpWpCuZJFjE+fUd6hyLhVzFJU4ktpaQedalAaYEzG8RG3nQDnsRrhX3iDqgbkkn533roPD2KY+pvsYhxDzLK0mBIVpICpR25pTv+Kud5ngFMuKbVpJEHUkyCCJBHkQRvFGsszBhvDuNrDhW7ZShpgAfCBPnc/wBkI86fwxWlWFZcQlPxpcOpO9vMA3EE+lEs3xSsNhvq4QG14hSXnEpIISgWbSCPxGVb2ECqXD+ZOYZxbiEksHSHUqAUCkkhOrub0UzXGNvPvYtsAoRh+UECErMNpAERA1FUUCq5ivEI8VSiBEndQHv+9NPCnEqi4nCAfYuOJhMnlGoG3ymk3EBO6TYj5VYwjmiHG1lLib++3L6eZoOocQcQsYZZQpsuKk2CgCBtfe4N9rgihWb44fV0LShQLqZAA+GRaT57jvSZmmP8dQVB1QkEkkzAiacMLn6FYf6ti/jbEIWmxTA+G1j2INqAdlmEIaAj1jqTWzeEExMDcq7Abn2HSnFeWp0zFunlSrm+CUXAm3hATbr5HrQBcQBqW42iEmyEneIiTPU7+9UUMkAk0edw/f5dK8W0pbUtY1fcbR+JZ7+SRzH2oFcg27U0ZfmKlYRWGUpKGi4FExKpgWF4jlG9Al4VcBMbVZXh4QSTANv/AG7Rvt1oGjgDL0DMW9KgtKQV3tFuvuRXUMXnCQtQ1da4fwvjC0+lSZ1ftF6ZX8UtSiqd/Wg6mrCLV/kXpH4W9/de/wAgPWrDOGQgciQJ+ZPmdz71gPTfatkzNv77UGq01UxTXKRKhIIkG/taiSjPfzqBxI/v70CLguFm2nC5K1rM/aOGVdoHT/urpYvYDv5UzuMA9KXOKsoccQEtPlk9bSDP59OlAp8SZoVH6rhoLqwQ4sbIR1E9CevlbrXsJgktNpbQYgfM9TVrKcg+roM86lElS4gnsL3q39WA3Pneg57xYXEuAKUNJukfl86FYjLFtoS4sWKrjaO0+u1MbjJxWLkDkbiSdrbJ94/Ws8S45Z1MJakEAkxN56fKgg4mxrbGprBWw+JaacUknVzCTyqJJ3sfelVjGLbVrbUUkdQfP/qtnUEDSdxP9+ZrK8Kpop8RMBV4PUbexoPDErIKtSiZ1G/WbH1v/ZqfCLbS2tZJLupIbANhsSs+Voj86v4Xh5SsOh1SkIbdWUpWTYaZkrtZJIgG9+lBpBUSsq63F5MW3O0wJ7Gg6RjuNlNNNONhLyXECPFF21pjxALQQZFhGw3oKynE4nxcZh2m0wrStpoGDa6tE3HN086EqzjUy3h3EN6WwopUEidS7gkgxNx6Vf4axL+GcR4Y1F46UtjcnYK7byPY0CspJm4v2ipVJVpncDe1hvAnzpzxnBuIdQ4+E6VkqV4ZUAo6TzADbfz9KB4rONIUhhCW0OICXElIVzAQVAm4mO9ANQ8sjwkSUlQUABcnYbGe8Dzp04D4aceDnjpUlgtqTJkc8pgwYJjf1ApJwqla06JCpGki15tXQM6zJeHy9Lc86+Qme8lcR8veg55iGwkrAIUAYCvxAWmmHBZa0vFsthZUzoQtRk/gCnBHSVAjyqfBZI0jBuP4g860/YgXifhPqT8hVzgbLm1IccWFFyFIbIPKAUkKmd97elAuY3LVJAdCSllwq8MyDaTCT5wKkwOUOuNLdQAUtnmvcecdr/8AdD1KI5STA6dJ9KcOBshS+FOOhWkQAASAq53jcAjagfSJSB5bxfahT+DuTv50Yc6396gW3bue9Au4nC6ReLbUutsanFKIjokHp3PvTtiMIF2Jj0vVH/4lPWBQCU4SEnSCoxAAEkqNkge9K2J1haguQoEhQO4ItBpl4hxa8OtoIJSUnWFeYNvWlvF4lTrinFmVKJJPcm5oDXD+XWLqtjZPn3o5bzqPh9ojDIt3I8hqN6vlJFjFB0wC1StoG+1RNpqwE9aDRR8reZrG20EVKYisaKCPR/Yqm7hkmetXk95+VRLA6WFAHcwnlakvjvHhhHhpH2rogekxvXR3R0pezrJg4QV3A28vSgRsmaDbSG0/Fuoxuo70ReQgIUtxXhoSLrIkg9AB95RPSs58pnBpClhXNMQP1JoZg8GvFBD2JPIP8TI2/wByu5P97UAjhrKBBecvfkB3/wB3529624xcaUzE/apIIHrvPamkbgdNtv2odi8gaUouKTc9yY+VAmrzNRwiWtUg7pI2g2IPTtQlKSqY8o9aKqwZxGIKW7Jk36BIMT8qN4jB/Uw28yQXGFBXNsq9/wBaAFjcocaZZdcbIQ5ri8bGINpBtN9/nVXKllLzZBulaYvH3gYnoL+16N8Y8UHFKGhSvDVDhbI+FyIUR3mx96WkquZ/u/70DLxpjXVYhYUZQFEJhUpIFgdyJgAGOtHcvyRh/BhbbfiQk+K3YO6gACttVrWkpM0jsugiHASkKTcH4QTfpJtcelXGs7U2pfh8iFGyR0ED+nzoIMK4G3UqjlkG8XEyKu5i4X3tAnSPeO8UNxayVQZ0psKKZKyBzdD26UBs5WhxCQpSilNkiTYdooiXU4NorQQQNh3PT2qo29PMPn0IoNxBji4fDG07Dqr+B+tBWYwD2K8Z83iVKJ6nqB6CnPgPMNbBb/8A1mB6KkifeaApzX6qyENphRHXYnqfzrfgYlJcBMBce8T/ADQPqnrXF6hKioj/AKqJHkPYmvK87eU9KCwnzAB7f81GXLQIPcVEVwIP63qJa5sB7jpQL3G2HQUocvqCgk+aSCfmCPzpbwGF8R5KBME3/wBvU/KmziNGtpWoTpkj1AN6AcMf5pBiEn87UDmgBACQAAAAmO0WmawXW+rjYPYqg1AL9D5ztWiwmTM/Kg62fkZrfVUTYJualI2oPVqo+1bTXovQRqUelaO+lTKHlWi2yaCua0We9TLTFt60categE41rV0t86Eu4XuKZlN+gAqk9h7HvQLasP1jagvEWahhszzKNkp/EfOOg3Pew60wcQPLZZKm2y4uQAE3jzPkKRMuwzqnlP4hHNHKk/dPePLz7mg2yjClpBUv/I5zK/Mx+cnzoPnyFKlerkAFr/29Mq2iTt7UK4oww8FAvrcILaALqT1WZ2T0He52FAmoSSQAJnoPaioyZ1DfjqCfDSvQbg3gK+HciDvRDBYQNJi2rdR86oYnMnSlaL6FWI2Eggg/3yoIs7xbLq9TLRZSQNSJlOq86f8AT2FX38RhVYNttLRGKC+Zd4Um+5mOoEQIil4i/p/xRbKm5BIiRG9BKnBgm96I4dQRbT071GG9uoP5VKkAdLd6CLH47SkwSlX4R+tV8sw0c5uoi3kP5qd7nOwMbGL1fwqJFx73oMMIB+MeltqLYbCgQLX69qxhme49DV/wyCCI9poLKIED8/5rLjgKoJFuo/c1qzME380xavJbE2ET7/8AVBtM3n0PlWHJEwTJ+VWG2Li5gdK8pE946igVeI3HFJCfCAueZJJtG2//AHVPh1spKpET3tamt9sbn++tUnmwlaQoWVIB/wBW8e4oN3HQIISVJESkbnuAaKlWD6HEJ/0lKTHvN6pssG0jzFarxAk2TvFyf4oOqJVNbTULmyvX+Kz91PtQZAJM9K3IrNeoMRXiKzXqCNY8796r+UVM/uKziKCqpPXtVR9V6sv/AAmqh60AfNG1LkSR6UIXgeX9zTDi91egofjtj6/xQJ+cZilgRGpZ2Sb37H1oVC1LU88oqdXvGwH4U9Ba1SZz/wDlH1FZ6+/8UFZxMnYg/wBt50LzkQNPU3NMb/xD+9qG5nt/7n9BQCsLlqUjU6f/AFHc7Se/lWuWHS4YEg/0URzD4R6/tUWA6UBBKbibGtxh5nr67VJ0NEUfAP72oK7OFBM6Y71dwzYgxEjoRUn3fesL/YUEmEM36dv4q2UWATt27Vphfu+1XTv70ESDERzeguKlbXEzcbCpMLufStVb+9BjVtNj3rAMfF86wrp61Kv4R/elBo5hgtJSRIVb/mgr+GPhqacnWD9ms7EpggA7TFqZ07Ut8Qf5Ef7/AP8AmgG4DN/CcUHEwDFkiyY6gfrRd9phxWvxU38/L0pf4g3T6q/aqzWw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ata:image/jpeg;base64,/9j/4AAQSkZJRgABAQAAAQABAAD/2wCEAAkGBxQTEhUUEhQWFhUXGR0YGBcYGCAcHRwcHx0cHhwcHB4hICggIB8mHhwfITEiJSkrLi4uHx8zODMsNygtLisBCgoKBQUFDgUFDisZExkrKysrKysrKysrKysrKysrKysrKysrKysrKysrKysrKysrKysrKysrKysrKysrKysrK//AABEIAMkA+wMBIgACEQEDEQH/xAAcAAACAgMBAQAAAAAAAAAAAAAFBgMEAQIHAAj/xAA9EAABAwIEBAQCCgEEAgIDAAABAgMRACEEBRIxBiJBURNhcYEykQcUI0JSobHB0fAzYnLh8SSCFRY0U9L/xAAUAQEAAAAAAAAAAAAAAAAAAAAA/8QAFBEBAAAAAAAAAAAAAAAAAAAAAP/aAAwDAQACEQMRAD8A6FhG2i2PDCSgyRFwZvN6W/pHy5s4BZCB9kQsAWgTzwB10k1dy7J1YfFlOHlOGWgrW2oEpSomB4Z6TuReI86YMXgkuIUhQBChpINwQREG96Dm/CHDuHcRikuNiz7je5B0chTsZ86UcXlACGkBOlacQ7h1nzJBaM+QJgz2rsuVZAGPE0qkOK1qBGyoAsd4gDe9Us34RDwXC9BW4lyQmeZOxue1qDljvBmOclThAA6rXOw8pqnnzCEoQFoLTgb+EQpBI6yDyybxXeW8CYGvSVf6dvaf0pM4q+j1LgccaWsK02bF0k79b37Cg5lwyhCnj4iVLSEk2MRMAm+9ibU6fR1l5DxeLi23IAIOkhaZ5wetiBe3S1S5F9Hy2nQ47KmyAbHSQYvrSYt5Amm9k4VpQQC2lRtYCenXp6UHJ+MstK81dbB+NxHNvGsIv7TTv9FeUKacxQWeZpYbOkmFEapkbEbRar+WcNoXi8Wp5rWlZRoKxI0gC6Vd57XtV7hjAKw2IxKPDWEOuBbZMkHlvKr3nvQKPG2SRjXnGj4ehtL0JtckJMRtcz866plwAbQE/DpEekClXiLLFOPvFKSSrClAEbmZAmY3ApjyFSiw3rSpKkpSlQUIuAJ9R5igI1lNeitgaD1er1eoPUjcdYvx/wDx2iQptYKyImyZ0okiSNQ27ntTzXAOJczKn18wKkOLUQo7kLJhEGwEDtNB3TK8QVtIUoaTEEdiLf8ANWXFgAk7C561zVfGIYy1p3D/ABFagUqOogzqUD1gk70T4i4tWhnBhlSfExMSpI1BNhqjoTqItPSgZMkz9rElwN6pQbyCAQZ0kHYzE+VAvpB4kOHQhLLkOFfNpuUiJv8AlbrSFkPFacDiFBrWplaoc1kadQ2KVgbeu1UcxxOJWhDrhWlD6lLWtAJA1q+GLBXLEX7RQdhd4lZbwyX9YcTZMo6q6wOh3MUVwWLS62hxM6VpC0zYwRIkehrhCgGmnWnXy6yooeBaiVzIChqsIg8o3jsKJ8N8ZOtpcwy1rjw9LeoDWlyORIEbGwg7dOlB2oGs1zr6Oc9CAcNiPEQ8tWtCV3EQLJJJsYJ7XNH8JxalePXg/DVKQeaR90SZ/KPWgZq8awpYG5AvHvWaDGmsaK2BrxoNIrGmt5rINBWAqQIrITWwFBrorITFbivUEZTWUp/Kt69QaOsJUCFCQbEGh2GyFhBlLYne9/1opWHFQCe1BoEeVZApG4Y40U/jnGFqQG4OiRCtUgaUmYIiTtTO7xCwl8YdS4dVGlMG5M2B9qAjWa1ccCQVKgJAkk9AN65TlvHDjeYrQ8tZZJKdNjBtBncADcT60HS86zDwGFugTpG3SfPyqnwhn4xrJdCNEK0ESDsBf0vSZ9JnEWpJYZWdV9SChSvEBsdJEjlvM/lFJfBPFisLiAlJ0tOKAWFGQNhqi21B9B16uU43jE//ACrUPFGGKtCri4BNlC+kE2k3ia6QM3Y8TwvFR4loTqEmdo70F1Y6d6+as/wIbcWnWCUqMjSfiBgjrNyfWK+k1uQCTsBNcAxcHF/WPC+xDniFJ20a7+u/zoF/ElYKXdASlRkADlsdo6XGxq65mTzaEpK0kT4qU/FpK0xPUAwTY3pg+lDCJRiG0M6A0UBSEI6au/aTcepqXNcpGBwKSsJRiHkaVNmFBQBIJ2soBaTY20+VAAyPOPCJQtvVhnCEvJM6Z7pIskjcHe3Wtsbmbb+IWXHHEsFIT9mfh6AKChCoG/e8UFbW4W9AUQ2pYtPLqj5TBrXGYUtOKbciUSCUmb9OsEennQMmNwzLLYaUVvq5i240RAFiJSoTFyT0vWMuzB1+EAErbOtoncIiCjUSOUkjc+QoGc1XqSokpKICVIsQBsPSi2a8SF9u8BakJS5Gx0TBjoTPT96CTBYUJQ4qVoxrTiYBOwJhWlIEzeY+Vb4l0h4uYUPuPN3W58Q/3QBqBBmxkWvQpaW0ttuNrWl0K0OpnVuPjTt6aT160QGNLLujCsEut3LqSrUoAfaa0XSQbz27mgYOJeK3cZhGihCwUSXVJ2kRzCDNo9qfMNxe1/8AHl9uVFpKUqSo8wVYSqTfv53riCcUHVNoKlBAJ2MaUqMwJtAHnU+Z4BTLoZS4pSXdKwrSpMhR6p3kGZAmg7twXnqsZhg6tKQdRTymxi0x0k9KMO4tCSEqUkKV8KSbn0Fca4KzEMYj7DxPBbSovqJCgU6SQQNwqRG/yofxLxX9axzbjaCUoUkJRvq0mT85It5UHdio1vFBMq4gbew6n7oCRzpXYpMTB/mud4n6VsRqOltvTNpB2+dB2FNZArBtXpoNq9QPi/PvqeGL0AmQkAnqah4O4qRjmtcBtQURoKgTYCSBAMXoGKvV6vUHqV/pLxqmcvdUgwolCQR0lQvTRS/x5glO4F4IkrQA4mN5QQoW9qDg2Hxi18oKUuXWHTaAmVETG8pERfp1NE3OI/ExbeJSvw3ECZXzbJvYACTJMdZ6mhOX4ReLxKWh8Tq9wkHfcxaYAmJ6GpuLcCw05DCyeZSVNKEFvSYHN1B6fnQOXEHGuIfS22jQhrEthCisEJBUSCdQuNp7QaSs1yLF4dZaW0vWsEjTz6kA/EnTJj843oeMxcAAKtQHwpPSAQmO0TNqb2c3xaMBC1QvSgsL1DxPCJkhJ+LZM+npQLDGOIdS5qU0psRykkykaYBPU9Ztc7U2YniHDOYIOPMBbq1BDgSQ3qKRIWCm4UARc2vBmqIyE4xn6y04pzEJTrfZdTdZEypsiyhaI3MG81WzPL3GsOnxHsOU2WcKFgOJ1H8O/qOkeVBRzDJH2QlTiVJYWRpcstOkxBlPUDoYm9X8JmjwdYxIC1Bkga1pOmRO6r9COu9aMZq6rCvsBuMOvmbmdKFIGqyjaYEkDrJ61aznNUKdaw7ai1hwlKF+ESUqBgq5UkBVyfO5oOj4/jll3Bl1AUU6TrgxCrQgmZvNiOx2qDCvsY3AF0shsGUJlQOiIBI6xIsm5MedJycpUy68kEJwbiQ7CFag4gAxoURYzMhUEA2mqmU8SowboVhUuFlZhwPfi7AjltuDE3PYUDa7wUhxl917Wp1SPsErVdKUJ5ZA6mNug85pdfw2KzBxpK+XSzZRM8qRBVEySpXz9q3+kLiBDzzZYeUQiywklJkHcKHQinPIVtKbK2SStQlYXyrTHwpV+EAQBaN6DnWBZbRgsWh5I8XUlKR94KBlRP8ApsPlQbJ8MglxbhIDYCgAPiV+E9hAN6d8dlrD7zgS42txSyXAmRoSmNUfiKjbV0vS7meU/wDkrQ1JGnUpKRJgQSLeYAigAY3FF0olKUkAJ5RGozurzJO5qzmmWBpttRX9oqdSN4gnqNj0IPzqFsKbcS5GndQtIi4sO01XxmrUSr4jKjfqb386CZ1SEFBZKwdPMVRGu8lMdOxqTLcY4HEqRKnbBESSDP59e4uaLYZ9WGaaW622tJQpCEKSlRhXOXLzeTHpQZta3XStIKVqVI8MaYUTA0gbX7UBTDrQcQp9ZSkfEUJSIC9tJBEbgqtWGcQ69qUp4606i2F3BMEqSk/dVG1oNUMHlL7wWpDalhJOpY2CuxVtN5ip8sw6AtSMU4tkNhRSNGo+IIhJHSaCxw/iEMQ+pxaTOkBqCqLzqBtBsY6+VUG8SEF1SYvOi0ESZkfhsYsfKoF4jUlCCEhI6gd9ye9E8TjhigykoHioOlSxutsbao3IFp9BQWE5mp3A+D4xSpCi5pVJDggJAB7pE8vnQxnDlQBlInuaurxPjLDAcS22I0SmwIAAGrdMzufeqD7qgohQSCDB9rdLUDx9I2fYhnHK8J5QTAA0qFuhTHT1jf3rpOF4rwxaZWt0IDqQU67E9+vevnrE4hzxFOrTKlnWdQIC9XMfUEGbdD5153HF1pKXFKK0klNrQQkRv5f9zQdK+mDiMK8FhlYUkpK1lMEEEwkT/wCpNKfC+cBlSyhsEobUpKoJUHJAABBiOl/WjuBxmCGBb+vJQslIZ1oRDjaU8yUq6kiypAFj80PMcKWlHSVFtRltwpKA4i8KAIoOy/RdxM6+h4YlyfC0gSmIF5JPfp7U/tOhQlJBB6jzr5ly/NCg+Hr0NqCkrUJUCTPMRF+g22pv+jnig4MqS7pLC1pSVlV0m8R/pvJ7TJoO3UrccPrcbGEw6vtniEmJOlsnnUqNhHzuBW+Z8Us6vATiEtOmNJUnUDNhAkTPfaieT5YnDogcyzdbh+JaupJ/QdKBHzrgBvC4YP4Zak4nDjxPEJ+KLnluBbaPzrnmPy57ElzHeEQwXftCj7swVEDeL79JFdn4qxCnv/CZguOj7RW4bb6qPmdgO9XMryhnDMFpCRog6p+9aCVd5FBwDPcS2gOYdgJUwHNbbpAKynTGnVAtJNu9U1ZS+ltDi23NCp0qF7D4oEyPeN6O5PwqrGvuhohtpJVBMkbnSkf2wqtmWd4gNtsH7NWHC2lEfemU83omU+lBpkjzx14gOIT4CBqQVaCpO0IAEE9TUi8Ul7FJcAS71KHzAhKYlRmNhqnoY60NyjJXMQF+HpJbQVkEhJ0jcibdvyqPFMtpeUkuy1r/AMiATy9wCR+tA5Y1/B4fDocYQX23SD4DytSWyBeIEzeJJJ7dZXn8pxCSh9totNuqBaUFBSEzYArOxExzQf1oV9YUkFKFSjmnVygj59R+e1G8vzZzwXmEpKcK8dCSscqV2IJV8M8sn3PqGylY5rCuNqQs4fVClESkEGDCu0yO29b8O8QIw6fBWPEbdJ8VtQsNgCB+K0yD2HStsdmBfxCGA8UMaQ0S3ZECZVoSdOnrHYTUx4MdQ6406Wg2Ehz6xMwi/MkSCZjSQfntIb5liG8KG8OylletILjjqdRClQJCoBASRIgd96u5VlOMwWIUCEufWG1faJVyASCVFREAx3HXrSnj1BpwBDycQkAFK4IjsCk7EX5b7zV7A5spGHdZdcMLQAhM6hBN5AsLbA9zQXMszBzLn3C6W3AvSVCQvWkk3SsGx3P7bUXz7NEIYK8FyFR1KWCkKHWL3MHt1mgnCuFwbqfBxSdDiiotvBZEmAQladtPYi+9aYLLWGU+LinFGTpSGCCUkTq16h6QPW9Aaayl7EBh9ZS43EqWkyVKuSkpAHMDaIoZnHD6ENOLC2yvXOgOAqSD909zG5EiQa0wGeuYdwhxKyws60pUgokAQhSUntA2J9etVMkxbP1lTmJR4jZB1Eqgpk7jeT0jrQezRtbughJIADaRFpiT/e1bZc622wFJROIJUhP/ALRzR5Cw96dk5e2pQXOphI+z09B1Uekn4fIbUuYNhGIWs4ZgoS3OpWoqEHY7cpgGb0AV9xeGJQ08SCkawDy6iLjzjvV/CZc22hD2LMocPwidfwEgk7jdM+oqhmGWEeKoRpQQLbSentUuY4tbulZTKUICeYWkpufX+B2oB+Y4htYb0NBspTpVBJCj3g9e9Q4rFKdXJABgJhIjbyq7k+CDjyELOhJuSrYgXPzvVrHZqmHEtttpR4mptwJhaSI2MzFpjzoAjaSTpmCdyq0fxV5lDZSCork3Nq1Sw6+pSgCpRBWo94uo9Klw+EbKQS8EntBtQWOLczTij4jAfSymApK40NqjSkI0kgAgRB/OhOJyl5DSXVIKUqjST11CUmNyCNiO3SjfBeeowj32kKaeTDiIkAAnTPoZ+dHOKc9woUlkYVLyFIBSomFp13ToUBCQJ2270CS1iAWyhaRJVPiFSuXYbC0QO03p94UzZkYPEMYrTiENQUoMakpIIUW1EiwVtBB38qW864dDLTQ+0TijIW0tOrUT8Ja0iCPOTQtKTh7LbWHFBSVocSUjSSNMCypm97bb0BDH5Q29LuXNPFpIhwOaeRR8wqSmOpoIyyoqSiQCYuowBImSeg6zRvhXPPqbqXUqOkqhSAYlHWbQYpg4u4iQ++rDBrD6FFKA6pMKbUY5wtJ6Tf0oFZGLJcaW2pQeSQNSiIlIsRaABHXzrqB+kxDTLS1DxSoaXCgwQoWNlEG4IINc34k4SfwiUrXC2lAfaoEp1EEx+W5iapYrAustjWy4lLkEKWgpveyDEddtzFB9AcKqacZGIbSoePzHUrUrqACfQbVpxRmCkJDTQJedOlA6DupXYAXrkvCHGisGS2mVNHfV0V3SOg6EX6Gj3FfEmIw6WlJIS8sanSgSm22rcA6TdIoHbLMrThmQhAKiJJPVajck+prnGPyJWMxzp0hKAQXCgzePhnbV3i1N2DxWKxWHYSOVLiZdfQU2tdISLpVePajmGy9LLYbbSEoH9k9z50HJcwacy9xbUwlxpQSsJk3nee86SPQ9KVMK2CtKSCUlQkCASOsTaYrp/HOAW+tDeoayeRCRMI+844fujaB1ihGecKIThpQAHGxOr8XUz50CznKW8Ot9lttLiVFJbcX/AJEAgERBiel+1UGA6UBsa/DLkACSnXF4HeD+dWswcL3hgI+00ws/iPQkegq1lGOfShBaCQcOpShbmJUNJk+higFM+I2VN3SVnQQoeY77bD2o65mmlrwHSpToJaKgQUpbB+EHrzAX2gWoLi8St92VdYAB6JmwnsKu4/JCxh23Vrbl0hSGxJJTBkkiwgxb/qgMZM4yWVYPE6AXE+I26gDWhZukKP3goQYtExVTLmMK1hPHfbU+patGiVNhMTq0qSebp6dr0EaDQZKitYeCuVIHLp7k997T061ZzPM1PBKCBobGlAQDYWEyb9NztJoNnMoKV6lheHaWnxGSrnkRIAIgEn2jtUGNzLxQkLSAQPi6k9yNtgBt085osM7LrCsF8bYWksrVugAibnYaZt0q5mmcJw/Jh8O0lDglSHUa5tp3n4SAFDqJoIznIewxwrxDi0QGXYgj4ZTO+ncSfWt8wKNYwTSMOhJAHiObpXuSXRfy2I8qpZlhXcEltC2EpcCi4l4QsLTEDSdiAb/K1QZdg339TvhLeCASTGq4EgEbqG0gdKC5mzuJwyUYdyUoCSARBCxJMpVsRcfLYVjIMxfwf26W16VQJIPhqE3nobWFeyrNfEQnDvFOgOBadQBCImRf7pG4qbE5xrxGhRcOFsnwmjpGlItpAkWN79ulAWzPOGmW0uYZKQpySUka03MnfaDbrWjGGW7h/EQlEuyHCgAJancaehIsOlzQXPcEELQjDuqeacSC3O4vGlQ6EH9aJYXDYnDPNhbYaQseGSIIUB8eogxqAk+VqAVmqAXE+GCNI0eXzqhjcJpIjYiYm++/oaZM54kU0sfVV6ULGqIBBtHWTEDY1UxeW+IjxWnQ4DGsEaVDty9vMUAlvEkBOglOlME95np+VVQKP4XIHFpUExPmoCTEgCSO1BlsKBIIuN6Afg1Nc/ipUo6To0qiFTuqxtvYVZdzEuhKXCEpQiBpSABpBgepO8nrUeSeEXkDE6gyVQspMEbwZINpifKa9miUJKkpc1c6woD4SEnkUDsZB9vegcsu42WrDFgo52QVsLEFaI2GpQPS0ncH3qtlKnM0WWcS/wDaoT/44UEiSSNSSQJ2AgHzoHmeeJdYZaSwhsspKStH3+pKhH71ayHPEMupLjeoaiXCDufuEf7FSq2/tQD8xyteGdU3iELQsA6RYSehJvKfMVG7mOtwKcAgGSEiAQAISB26e+9NeK4wefIw+OCVMKUnUoNwuARzIJMAwN471LxZwO6lRcw7aVNqKQ0EEcyNIgadyoRJj1oIeF+MVoDjBQlTayShpXMkEn4EzJjy71VzDN3y8rD4954MEypKChUEfBE9jE370MxmWYhoJYcwpS4tUoUU86j+FJmD6ChrGOW0vUANSZCZHwnvHcGTfrQOw4bewiFrbZaxzT6NLbiQSUTN9MEg+hiwvSi7iXZ0O6yB8SVTIEybHY9fej+T8RYgYIoYlCmVHmSpN0rJWdSTvBFiNpq1w/mmHxi1JzJBW4sx9anTpEAJCogC4N/Og14K4rcaW+hpEoUhSkoTujQLK87RqJ3PrRrg7jJ995TWIeQklMNakQNZOyiL7Ut53kmLBWG2SWmJbDjQ+JAggki6rQZAtQDD45V9KZdUoQoCVWMjT1kmNvPvQdryrLNJcClFT0jxVRcmJEE/cgiIofxRhmkt/bEpExE3Ue0bk+VLGK4qxC8BpKtDoWUmVaVaQmTAmQQY3EdKtfR6+jErP1lxasQiS14ipSUwBAn7yb9evlQV8LlYZ14hbYRMaU3JSnsd5UetLjzqmw+pCFJS4YBIiNyY/T3rsYY1pmDF7Re29t/ypUzGHntAs00oKcVtqUByIvuBOo+1Bz3EZYtjw1uDlUbg9NrfKtuIApJS3r1ITKko6Jnf5704Z/lz+KIbQB4djO0n39elBG+Hi4+8FrCgg6ZTsVRcD0oF/D4UKCRsVLAJ6JBi562miHE+WNYeGUlanQQVOA/ZqQq8pESL2I2tWMAsNF1Kz/jMgTYm49+lBsS4VG59JOwnYeXlQeceToSENhKhOpQUolcmRbYEeW9bKxy1KlwlXXmk79ugHltRbLcmbVhnnS6pK0CUJj4hsonr8qHZg+0op8JvRCYXJnUYF42HX5iguYniFx3DBhZBShepNvhkGQOwubVezjM1eGyhtenQkBXhqgaoH4dzFifWh+NxDpwyNZQUfCm3NAg9B3Tvvc96GaiCD+X96UDZn+X62UYhl0rQgBCm1gJcb7TAAUL773670Gw2XP8Ahl1Day2JlYBjsTPl36VNgUuOEKWpOl5RSZVpE7z0gCB8ooln2cqdebR4zngpARKSCSLBRAFrjvQYyh44VRKlJMoPKkyTqFgekSAT7RUWVID5dS65pKo0rIKkpUVdTPLItMd6kx/CixoXh1B1hw8rm2iSBDn4Ym52N6gzLJXmQGw404lZn7NYsUi4VMKHpsaCmcrd8UtJRqUlWkwLTMAk7AHziieIaew7qHHtJTGkaFgiwICTFxfe3etcuz7Qy6hX+RY0AwSQkAWna56VQywtc4eQSDH2iVQUXIkDZQMgER/NAR4kzFL2gIJUEiJP8dqvYXAYQoSS44gxdMJMHreaE5ZgdS1ErSlDaoUrcxfmCdyLfmKJDCYU7YpwDsWST7kKg0ALA8OurMKSQD8/Kh2cYMNOKbCpCT0/T22rrmdnw2XVouoJVAHeDcfrXMssyFzEDWNpI9T1NBNgGmUYX6x/ldClNrZWBpCVJUErEXkH8xVHLs1DTb7ZZQ54qQkLUAVNxN0yOs+VwL0Qz3JEMtBWoBYMETv0271Y4H4aax3joW8ptxCdbcAEKgnUDPa1gRuaAU3mmpep4FzSDAUSqVRAmTtMWFrUx5FxZiFsrw0kwjU2qQFJKLpgm3lel7OPAPhFnVqKPtUkWCwo/B5QBUOMebUGw21o0tgKMyVq+8TJiNoAAoGvhfMXsRjWmcXiFjQoqbkpgOgWnuCNQse1BeN8pdZxS0rUlahClFCSIFoJHSYmZve/YYxjCiC2SFzciwtBHvMn5U85j9Ij6dLjCU+GtIkOIJAUkaVDVIChPQ+feg5+4FlPibJkIB8wBb5R+VbN4xYGlJtKVERuUzE+k+ldDybJ1vMoxeB8FeJStS3WQgpGlcyjSokEWixG9c8zVJDi9SPDOoyiI0m9h2iga+KOJ8SfCW06pr7NJKm1aQVqTKjpBgCRHY1by3IWcQA9l7ymsSgBXgvbkxdSFbwZO4NIra1DpIPQ9Y26+Zo5w9meI+sofRJUlQSdgkJPLpuYiLRQS59wpi2EJeeSSF8y1Dm0knZZ6E7/AL0MbxbhKVJBAbgJKZABgAnyKov3o3mGcOHEkPKWlhS9K20LMFsGCNz0/oFGuKMtGGwc4Nal4XEFOqYVCrabxqBMAT+9AE4n4ifdU2PFUA2kCUr+/ACjIN77GnvhpzCFkFBKVCykvK5go+tcqDDzJStbSgkxBWghKvci49DRjhrMHW8VrWCA6lWoKFlJgkBM+YABn3oOkcRh1ISlpJClq06+iO57AgdO9DV5Gjw/CSVJHUg3J6me5pLynP1t4sLxCnFImSjxDF5AO8GJkTXV5bIQUrCgsakGN4vHkbjf22oOd43h5hqS5qCOvVR7BI7kwKCYvKkIw512cPMJufIfLenV7KXS8XsQiDOlsTKRG5tafXaq+Y5SHIK0gxQc6WvlMmQkQPP/AIqowm8mdJpszjL2zpZQAVk6lHohP8n9h3oZnegANpBEbem1BcweNZQsJdQFp0qgESNRSdJge/5UHfxqlNobITCJhWkaiD0J3IF4Hmaw1IlXy/T+BURSY1EWnegwg1ZwGIUhYKBKvhSIvJsCI6yZHmKlSosKacQsFRBVtsbiIM9OtaOYgvOgwlB5RyDSBEXjv1tQFMqzJWH8Vt3WmQU6PMjcjbbpUeRIZUtYfQVoKSdSVaSiLlQ6H/afKq2Gyh9xRShCzIK+0hEyoFVjHketUUqgQJuL/rQMv/1QFSlDEteCm+v72kiQdPf7u/ShjmWJLpQ08hadJVrVKZgTpi51frVpWZI+rBhAUm4UVEbqAPWbCTEdqlydpgtlrEoCFOElt4HmQQQIUmfhny70A1GMhso0gEiCq0m/8VhvDrIkAkdwK99TVClRKUmDBHePX3rCHYESr2NA9ZvilYpxWEZkJSft3ALx+BPaSLmiasAEJSkDQkCwH7x+5NGsr4eRh0FDaYKviUTKleZPelzifiVDI8PDlK3yrSBuEna/nPSgUeLMvK8UhpCpUUjUn8MyeboCRFv5qfCZAGJWpxSbG6SQQIvt5WpryXJAwlRWdby7uOHcny8qC8cI0sAAgFawAPvKHWB6xvQc+CJUQgFVzsDfz+VOnDeW4b/493EqBedQlSXGTsARCFpO4jefI+tV8t4T0Qt1RCusdKH8Q4UMFPgqKQtJSpIMTHcdjP5UFLKcRh0Fz6w0XdSCEQop0q6G2/8AbGpG8yUoIZdcUWU2CRYCTMx69fX0qDI8Ih19DTjgaQuQXCJixO3cxHqRU/EOGDLxaSTygiYgETYp6wRB9TQNnC+YtMlTzK74aUhHw+M0o3cUVGx1EQnsB3iqeOcbzZ/7Bpth8glanHYS50AA0xr6z1pcweLS0JQUqK0FDiVpkQogwm0zyi9txGxq0w02ltWI1wDKG0pBlLggjqI0iDN9073gMZvlqMIp1h5KluBILak8oSoxOoXJiCBcjrF7BMKsgGByiVE7dDF/26zXUczLeLw7CcydSyvw0uIcTClKSoEenYlPp50Eby9jDsvlDwdQ5LaXQg6UrSPEQATNzYEd43BoFPCYnQQspCtJm4kTBie9737Ub4b4jKVeE8PEaXy6SbJJIIUOxSbjtQPEuM6G/DStCoPiAkaZ6aOoEE2PlWz+ZrLKWTpCEEqACYMnck7nf9KA/iOLMQpzwHlF1gqSFtqSBrSCBFhaYiRRLjrLgrDs4hh4usJ5NKrqaJ6SbkdOa4pCw2LKVpXpCinaZsYsd5tv6ij/AAjmAU8GXtS2njpUkHcnZV5vqoBeDximzqEaohKp26T7Cw9abuAsyXpxDaiooS0SkQVQZTERtMnaOtRcQZjh3ljCNYdhtIUltLxBSpBkJUSbSLXmaDZ7ljuGXzCAqNK2/wDGqBcpUPPp50BPh3OVIxifrrjpTeQVmNZEAkbRc9K6FxBh1BkrYKVFQ5STa/zvFcewuISk6nG9XIrSCDBJkJJuLJvt2p6+i58rDxdX9k0hPxGwuT+gNBjLsp0I5rrVdat5Pl5DaoMblc7x8q9xBxk6y6ttlKQgE2cRe/r+R3FMruDV4CV6knUgc6bjURePeg59mGlEtoGparCdhO5+X89KHYtC0pCAmw3PemRrKlJK1L5lKN1RFrbVIvLwd6BKVYR8vSt8K5pJJFx+oogGw48pQHIjbzjYfvVZ1tS1ElMTQW389dUwhlU8hJSvUQdJmU9ovQpO1S4hJnT2qXLHUBaPESVI1DWBaUz3oInmFJ0lQMEBU+txfaYvUuGw63CdN9AvJAsO3zq9mubcqmGgkM6gQIE2mDq3O8X6b1sxkLv1b60Unwp0yCO8XEzE2oBqiZM7/wBtTHlvCeJebS4hBKVTBuNiR+1CckwJffba6rWAf3NfSWEwqW0JQkQlIAHoKCFbY6Cl97IGfELiWWgs3KggAz3n1piWuh2MxyEWPxHZIGon0SBQJXFefNYSUEFT0SlIG82E970HwuAUD9ZxagXlCQDs0ncAdAf0p1x+CcxBBLaGwNisBSx6AWHz9qjYyBCDqKStW+pdz7DYewoFVSVufAgkfiVKU+x3PsKS8VkrzmLcanUpMlRFwB23sekd66HxTnJbKWGE6sQ5ZPZP+o+g29JqjlWVBhOkHUtV3FXlR/WN6BfHCqIIUYt8qT8ybWHFJcKlFJ03M7G3tXSc6YhlwpKgoCZSJPpSRlGULxCiozpG58+1Bjh/h5eKJjkQEqJcUCGwQJCSrYE9OvlWuSZOrFPJaStttShy6zpBI+6IG5j3gmmXMMSrC4N1hCdTLqhqkxoV+JPkYAPpSKvUADNiTG3Qx7UBtASpkMuvKSttSwkXWmI2HaVDcGinBPEZwiC28ELwriyFtqEkyPiSDYgRc0nIBgmdtvzq1h8K8+Q22lTihMAdpJn/AJ8hQG+I8nQ5iy3gUlSVp1oQLkCDI9AR+YqBrC/VUt4hSQXG3dK8O4gpO0pJm5BFtulG8i4hdw+CWnQoOMrssJSdJVIKXJvBjpcRXsmxycye8LMHFatOlpaQlMGZgwLjpfzoE3MsQla1LQjw0qUSEAzpm+mewon/APYyHW3ENNJU2kAcgIm8KuNxP5CrPGHDJwTwQpWpCuZJFjE+fUd6hyLhVzFJU4ktpaQedalAaYEzG8RG3nQDnsRrhX3iDqgbkkn533roPD2KY+pvsYhxDzLK0mBIVpICpR25pTv+Kud5ngFMuKbVpJEHUkyCCJBHkQRvFGsszBhvDuNrDhW7ZShpgAfCBPnc/wBkI86fwxWlWFZcQlPxpcOpO9vMA3EE+lEs3xSsNhvq4QG14hSXnEpIISgWbSCPxGVb2ECqXD+ZOYZxbiEksHSHUqAUCkkhOrub0UzXGNvPvYtsAoRh+UECErMNpAERA1FUUCq5ivEI8VSiBEndQHv+9NPCnEqi4nCAfYuOJhMnlGoG3ymk3EBO6TYj5VYwjmiHG1lLib++3L6eZoOocQcQsYZZQpsuKk2CgCBtfe4N9rgihWb44fV0LShQLqZAA+GRaT57jvSZmmP8dQVB1QkEkkzAiacMLn6FYf6ti/jbEIWmxTA+G1j2INqAdlmEIaAj1jqTWzeEExMDcq7Abn2HSnFeWp0zFunlSrm+CUXAm3hATbr5HrQBcQBqW42iEmyEneIiTPU7+9UUMkAk0edw/f5dK8W0pbUtY1fcbR+JZ7+SRzH2oFcg27U0ZfmKlYRWGUpKGi4FExKpgWF4jlG9Al4VcBMbVZXh4QSTANv/AG7Rvt1oGjgDL0DMW9KgtKQV3tFuvuRXUMXnCQtQ1da4fwvjC0+lSZ1ftF6ZX8UtSiqd/Wg6mrCLV/kXpH4W9/de/wAgPWrDOGQgciQJ+ZPmdz71gPTfatkzNv77UGq01UxTXKRKhIIkG/taiSjPfzqBxI/v70CLguFm2nC5K1rM/aOGVdoHT/urpYvYDv5UzuMA9KXOKsoccQEtPlk9bSDP59OlAp8SZoVH6rhoLqwQ4sbIR1E9CevlbrXsJgktNpbQYgfM9TVrKcg+roM86lElS4gnsL3q39WA3Pneg57xYXEuAKUNJukfl86FYjLFtoS4sWKrjaO0+u1MbjJxWLkDkbiSdrbJ94/Ws8S45Z1MJakEAkxN56fKgg4mxrbGprBWw+JaacUknVzCTyqJJ3sfelVjGLbVrbUUkdQfP/qtnUEDSdxP9+ZrK8Kpop8RMBV4PUbexoPDErIKtSiZ1G/WbH1v/ZqfCLbS2tZJLupIbANhsSs+Voj86v4Xh5SsOh1SkIbdWUpWTYaZkrtZJIgG9+lBpBUSsq63F5MW3O0wJ7Gg6RjuNlNNNONhLyXECPFF21pjxALQQZFhGw3oKynE4nxcZh2m0wrStpoGDa6tE3HN086EqzjUy3h3EN6WwopUEidS7gkgxNx6Vf4axL+GcR4Y1F46UtjcnYK7byPY0CspJm4v2ipVJVpncDe1hvAnzpzxnBuIdQ4+E6VkqV4ZUAo6TzADbfz9KB4rONIUhhCW0OICXElIVzAQVAm4mO9ANQ8sjwkSUlQUABcnYbGe8Dzp04D4aceDnjpUlgtqTJkc8pgwYJjf1ApJwqla06JCpGki15tXQM6zJeHy9Lc86+Qme8lcR8veg55iGwkrAIUAYCvxAWmmHBZa0vFsthZUzoQtRk/gCnBHSVAjyqfBZI0jBuP4g860/YgXifhPqT8hVzgbLm1IccWFFyFIbIPKAUkKmd97elAuY3LVJAdCSllwq8MyDaTCT5wKkwOUOuNLdQAUtnmvcecdr/8AdD1KI5STA6dJ9KcOBshS+FOOhWkQAASAq53jcAjagfSJSB5bxfahT+DuTv50Yc6396gW3bue9Au4nC6ReLbUutsanFKIjokHp3PvTtiMIF2Jj0vVH/4lPWBQCU4SEnSCoxAAEkqNkge9K2J1haguQoEhQO4ItBpl4hxa8OtoIJSUnWFeYNvWlvF4lTrinFmVKJJPcm5oDXD+XWLqtjZPn3o5bzqPh9ojDIt3I8hqN6vlJFjFB0wC1StoG+1RNpqwE9aDRR8reZrG20EVKYisaKCPR/Yqm7hkmetXk95+VRLA6WFAHcwnlakvjvHhhHhpH2rogekxvXR3R0pezrJg4QV3A28vSgRsmaDbSG0/Fuoxuo70ReQgIUtxXhoSLrIkg9AB95RPSs58pnBpClhXNMQP1JoZg8GvFBD2JPIP8TI2/wByu5P97UAjhrKBBecvfkB3/wB3529624xcaUzE/apIIHrvPamkbgdNtv2odi8gaUouKTc9yY+VAmrzNRwiWtUg7pI2g2IPTtQlKSqY8o9aKqwZxGIKW7Jk36BIMT8qN4jB/Uw28yQXGFBXNsq9/wBaAFjcocaZZdcbIQ5ri8bGINpBtN9/nVXKllLzZBulaYvH3gYnoL+16N8Y8UHFKGhSvDVDhbI+FyIUR3mx96WkquZ/u/70DLxpjXVYhYUZQFEJhUpIFgdyJgAGOtHcvyRh/BhbbfiQk+K3YO6gACttVrWkpM0jsugiHASkKTcH4QTfpJtcelXGs7U2pfh8iFGyR0ED+nzoIMK4G3UqjlkG8XEyKu5i4X3tAnSPeO8UNxayVQZ0psKKZKyBzdD26UBs5WhxCQpSilNkiTYdooiXU4NorQQQNh3PT2qo29PMPn0IoNxBji4fDG07Dqr+B+tBWYwD2K8Z83iVKJ6nqB6CnPgPMNbBb/8A1mB6KkifeaApzX6qyENphRHXYnqfzrfgYlJcBMBce8T/ADQPqnrXF6hKioj/AKqJHkPYmvK87eU9KCwnzAB7f81GXLQIPcVEVwIP63qJa5sB7jpQL3G2HQUocvqCgk+aSCfmCPzpbwGF8R5KBME3/wBvU/KmziNGtpWoTpkj1AN6AcMf5pBiEn87UDmgBACQAAAAmO0WmawXW+rjYPYqg1AL9D5ztWiwmTM/Kg62fkZrfVUTYJualI2oPVqo+1bTXovQRqUelaO+lTKHlWi2yaCua0We9TLTFt60categE41rV0t86Eu4XuKZlN+gAqk9h7HvQLasP1jagvEWahhszzKNkp/EfOOg3Pew60wcQPLZZKm2y4uQAE3jzPkKRMuwzqnlP4hHNHKk/dPePLz7mg2yjClpBUv/I5zK/Mx+cnzoPnyFKlerkAFr/29Mq2iTt7UK4oww8FAvrcILaALqT1WZ2T0He52FAmoSSQAJnoPaioyZ1DfjqCfDSvQbg3gK+HciDvRDBYQNJi2rdR86oYnMnSlaL6FWI2Eggg/3yoIs7xbLq9TLRZSQNSJlOq86f8AT2FX38RhVYNttLRGKC+Zd4Um+5mOoEQIil4i/p/xRbKm5BIiRG9BKnBgm96I4dQRbT071GG9uoP5VKkAdLd6CLH47SkwSlX4R+tV8sw0c5uoi3kP5qd7nOwMbGL1fwqJFx73oMMIB+MeltqLYbCgQLX69qxhme49DV/wyCCI9poLKIED8/5rLjgKoJFuo/c1qzME380xavJbE2ET7/8AVBtM3n0PlWHJEwTJ+VWG2Li5gdK8pE946igVeI3HFJCfCAueZJJtG2//AHVPh1spKpET3tamt9sbn++tUnmwlaQoWVIB/wBW8e4oN3HQIISVJESkbnuAaKlWD6HEJ/0lKTHvN6pssG0jzFarxAk2TvFyf4oOqJVNbTULmyvX+Kz91PtQZAJM9K3IrNeoMRXiKzXqCNY8796r+UVM/uKziKCqpPXtVR9V6sv/AAmqh60AfNG1LkSR6UIXgeX9zTDi91egofjtj6/xQJ+cZilgRGpZ2Sb37H1oVC1LU88oqdXvGwH4U9Ba1SZz/wDlH1FZ6+/8UFZxMnYg/wBt50LzkQNPU3NMb/xD+9qG5nt/7n9BQCsLlqUjU6f/AFHc7Se/lWuWHS4YEg/0URzD4R6/tUWA6UBBKbibGtxh5nr67VJ0NEUfAP72oK7OFBM6Y71dwzYgxEjoRUn3fesL/YUEmEM36dv4q2UWATt27Vphfu+1XTv70ESDERzeguKlbXEzcbCpMLufStVb+9BjVtNj3rAMfF86wrp61Kv4R/elBo5hgtJSRIVb/mgr+GPhqacnWD9ms7EpggA7TFqZ07Ut8Qf5Ef7/AP8AmgG4DN/CcUHEwDFkiyY6gfrRd9phxWvxU38/L0pf4g3T6q/aqzWwo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6" descr="data:image/jpeg;base64,/9j/4AAQSkZJRgABAQAAAQABAAD/2wCEAAkGBxQTEhUUEhQWFhUXGR0YGBcYGCAcHRwcHx0cHhwcHB4hICggIB8mHhwfITEiJSkrLi4uHx8zODMsNygtLisBCgoKBQUFDgUFDisZExkrKysrKysrKysrKysrKysrKysrKysrKysrKysrKysrKysrKysrKysrKysrKysrKysrK//AABEIAMkA+wMBIgACEQEDEQH/xAAcAAACAgMBAQAAAAAAAAAAAAAFBgMEAQIHAAj/xAA9EAABAwIEBAQCCgEEAgIDAAABAgMRACEEBRIxBiJBURNhcYEykQcUI0JSobHB0fAzYnLh8SSCFRY0U9L/xAAUAQEAAAAAAAAAAAAAAAAAAAAA/8QAFBEBAAAAAAAAAAAAAAAAAAAAAP/aAAwDAQACEQMRAD8A6FhG2i2PDCSgyRFwZvN6W/pHy5s4BZCB9kQsAWgTzwB10k1dy7J1YfFlOHlOGWgrW2oEpSomB4Z6TuReI86YMXgkuIUhQBChpINwQREG96Dm/CHDuHcRikuNiz7je5B0chTsZ86UcXlACGkBOlacQ7h1nzJBaM+QJgz2rsuVZAGPE0qkOK1qBGyoAsd4gDe9Us34RDwXC9BW4lyQmeZOxue1qDljvBmOclThAA6rXOw8pqnnzCEoQFoLTgb+EQpBI6yDyybxXeW8CYGvSVf6dvaf0pM4q+j1LgccaWsK02bF0k79b37Cg5lwyhCnj4iVLSEk2MRMAm+9ibU6fR1l5DxeLi23IAIOkhaZ5wetiBe3S1S5F9Hy2nQ47KmyAbHSQYvrSYt5Amm9k4VpQQC2lRtYCenXp6UHJ+MstK81dbB+NxHNvGsIv7TTv9FeUKacxQWeZpYbOkmFEapkbEbRar+WcNoXi8Wp5rWlZRoKxI0gC6Vd57XtV7hjAKw2IxKPDWEOuBbZMkHlvKr3nvQKPG2SRjXnGj4ehtL0JtckJMRtcz866plwAbQE/DpEekClXiLLFOPvFKSSrClAEbmZAmY3ApjyFSiw3rSpKkpSlQUIuAJ9R5igI1lNeitgaD1er1eoPUjcdYvx/wDx2iQptYKyImyZ0okiSNQ27ntTzXAOJczKn18wKkOLUQo7kLJhEGwEDtNB3TK8QVtIUoaTEEdiLf8ANWXFgAk7C561zVfGIYy1p3D/ABFagUqOogzqUD1gk70T4i4tWhnBhlSfExMSpI1BNhqjoTqItPSgZMkz9rElwN6pQbyCAQZ0kHYzE+VAvpB4kOHQhLLkOFfNpuUiJv8AlbrSFkPFacDiFBrWplaoc1kadQ2KVgbeu1UcxxOJWhDrhWlD6lLWtAJA1q+GLBXLEX7RQdhd4lZbwyX9YcTZMo6q6wOh3MUVwWLS62hxM6VpC0zYwRIkehrhCgGmnWnXy6yooeBaiVzIChqsIg8o3jsKJ8N8ZOtpcwy1rjw9LeoDWlyORIEbGwg7dOlB2oGs1zr6Oc9CAcNiPEQ8tWtCV3EQLJJJsYJ7XNH8JxalePXg/DVKQeaR90SZ/KPWgZq8awpYG5AvHvWaDGmsaK2BrxoNIrGmt5rINBWAqQIrITWwFBrorITFbivUEZTWUp/Kt69QaOsJUCFCQbEGh2GyFhBlLYne9/1opWHFQCe1BoEeVZApG4Y40U/jnGFqQG4OiRCtUgaUmYIiTtTO7xCwl8YdS4dVGlMG5M2B9qAjWa1ccCQVKgJAkk9AN65TlvHDjeYrQ8tZZJKdNjBtBncADcT60HS86zDwGFugTpG3SfPyqnwhn4xrJdCNEK0ESDsBf0vSZ9JnEWpJYZWdV9SChSvEBsdJEjlvM/lFJfBPFisLiAlJ0tOKAWFGQNhqi21B9B16uU43jE//ACrUPFGGKtCri4BNlC+kE2k3ia6QM3Y8TwvFR4loTqEmdo70F1Y6d6+as/wIbcWnWCUqMjSfiBgjrNyfWK+k1uQCTsBNcAxcHF/WPC+xDniFJ20a7+u/zoF/ElYKXdASlRkADlsdo6XGxq65mTzaEpK0kT4qU/FpK0xPUAwTY3pg+lDCJRiG0M6A0UBSEI6au/aTcepqXNcpGBwKSsJRiHkaVNmFBQBIJ2soBaTY20+VAAyPOPCJQtvVhnCEvJM6Z7pIskjcHe3Wtsbmbb+IWXHHEsFIT9mfh6AKChCoG/e8UFbW4W9AUQ2pYtPLqj5TBrXGYUtOKbciUSCUmb9OsEennQMmNwzLLYaUVvq5i240RAFiJSoTFyT0vWMuzB1+EAErbOtoncIiCjUSOUkjc+QoGc1XqSokpKICVIsQBsPSi2a8SF9u8BakJS5Gx0TBjoTPT96CTBYUJQ4qVoxrTiYBOwJhWlIEzeY+Vb4l0h4uYUPuPN3W58Q/3QBqBBmxkWvQpaW0ttuNrWl0K0OpnVuPjTt6aT160QGNLLujCsEut3LqSrUoAfaa0XSQbz27mgYOJeK3cZhGihCwUSXVJ2kRzCDNo9qfMNxe1/8AHl9uVFpKUqSo8wVYSqTfv53riCcUHVNoKlBAJ2MaUqMwJtAHnU+Z4BTLoZS4pSXdKwrSpMhR6p3kGZAmg7twXnqsZhg6tKQdRTymxi0x0k9KMO4tCSEqUkKV8KSbn0Fca4KzEMYj7DxPBbSovqJCgU6SQQNwqRG/yofxLxX9axzbjaCUoUkJRvq0mT85It5UHdio1vFBMq4gbew6n7oCRzpXYpMTB/mud4n6VsRqOltvTNpB2+dB2FNZArBtXpoNq9QPi/PvqeGL0AmQkAnqah4O4qRjmtcBtQURoKgTYCSBAMXoGKvV6vUHqV/pLxqmcvdUgwolCQR0lQvTRS/x5glO4F4IkrQA4mN5QQoW9qDg2Hxi18oKUuXWHTaAmVETG8pERfp1NE3OI/ExbeJSvw3ECZXzbJvYACTJMdZ6mhOX4ReLxKWh8Tq9wkHfcxaYAmJ6GpuLcCw05DCyeZSVNKEFvSYHN1B6fnQOXEHGuIfS22jQhrEthCisEJBUSCdQuNp7QaSs1yLF4dZaW0vWsEjTz6kA/EnTJj843oeMxcAAKtQHwpPSAQmO0TNqb2c3xaMBC1QvSgsL1DxPCJkhJ+LZM+npQLDGOIdS5qU0psRykkykaYBPU9Ztc7U2YniHDOYIOPMBbq1BDgSQ3qKRIWCm4UARc2vBmqIyE4xn6y04pzEJTrfZdTdZEypsiyhaI3MG81WzPL3GsOnxHsOU2WcKFgOJ1H8O/qOkeVBRzDJH2QlTiVJYWRpcstOkxBlPUDoYm9X8JmjwdYxIC1Bkga1pOmRO6r9COu9aMZq6rCvsBuMOvmbmdKFIGqyjaYEkDrJ61aznNUKdaw7ai1hwlKF+ESUqBgq5UkBVyfO5oOj4/jll3Bl1AUU6TrgxCrQgmZvNiOx2qDCvsY3AF0shsGUJlQOiIBI6xIsm5MedJycpUy68kEJwbiQ7CFag4gAxoURYzMhUEA2mqmU8SowboVhUuFlZhwPfi7AjltuDE3PYUDa7wUhxl917Wp1SPsErVdKUJ5ZA6mNug85pdfw2KzBxpK+XSzZRM8qRBVEySpXz9q3+kLiBDzzZYeUQiywklJkHcKHQinPIVtKbK2SStQlYXyrTHwpV+EAQBaN6DnWBZbRgsWh5I8XUlKR94KBlRP8ApsPlQbJ8MglxbhIDYCgAPiV+E9hAN6d8dlrD7zgS42txSyXAmRoSmNUfiKjbV0vS7meU/wDkrQ1JGnUpKRJgQSLeYAigAY3FF0olKUkAJ5RGozurzJO5qzmmWBpttRX9oqdSN4gnqNj0IPzqFsKbcS5GndQtIi4sO01XxmrUSr4jKjfqb386CZ1SEFBZKwdPMVRGu8lMdOxqTLcY4HEqRKnbBESSDP59e4uaLYZ9WGaaW622tJQpCEKSlRhXOXLzeTHpQZta3XStIKVqVI8MaYUTA0gbX7UBTDrQcQp9ZSkfEUJSIC9tJBEbgqtWGcQ69qUp4606i2F3BMEqSk/dVG1oNUMHlL7wWpDalhJOpY2CuxVtN5ip8sw6AtSMU4tkNhRSNGo+IIhJHSaCxw/iEMQ+pxaTOkBqCqLzqBtBsY6+VUG8SEF1SYvOi0ESZkfhsYsfKoF4jUlCCEhI6gd9ye9E8TjhigykoHioOlSxutsbao3IFp9BQWE5mp3A+D4xSpCi5pVJDggJAB7pE8vnQxnDlQBlInuaurxPjLDAcS22I0SmwIAAGrdMzufeqD7qgohQSCDB9rdLUDx9I2fYhnHK8J5QTAA0qFuhTHT1jf3rpOF4rwxaZWt0IDqQU67E9+vevnrE4hzxFOrTKlnWdQIC9XMfUEGbdD5153HF1pKXFKK0klNrQQkRv5f9zQdK+mDiMK8FhlYUkpK1lMEEEwkT/wCpNKfC+cBlSyhsEobUpKoJUHJAABBiOl/WjuBxmCGBb+vJQslIZ1oRDjaU8yUq6kiypAFj80PMcKWlHSVFtRltwpKA4i8KAIoOy/RdxM6+h4YlyfC0gSmIF5JPfp7U/tOhQlJBB6jzr5ly/NCg+Hr0NqCkrUJUCTPMRF+g22pv+jnig4MqS7pLC1pSVlV0m8R/pvJ7TJoO3UrccPrcbGEw6vtniEmJOlsnnUqNhHzuBW+Z8Us6vATiEtOmNJUnUDNhAkTPfaieT5YnDogcyzdbh+JaupJ/QdKBHzrgBvC4YP4Zak4nDjxPEJ+KLnluBbaPzrnmPy57ElzHeEQwXftCj7swVEDeL79JFdn4qxCnv/CZguOj7RW4bb6qPmdgO9XMryhnDMFpCRog6p+9aCVd5FBwDPcS2gOYdgJUwHNbbpAKynTGnVAtJNu9U1ZS+ltDi23NCp0qF7D4oEyPeN6O5PwqrGvuhohtpJVBMkbnSkf2wqtmWd4gNtsH7NWHC2lEfemU83omU+lBpkjzx14gOIT4CBqQVaCpO0IAEE9TUi8Ul7FJcAS71KHzAhKYlRmNhqnoY60NyjJXMQF+HpJbQVkEhJ0jcibdvyqPFMtpeUkuy1r/AMiATy9wCR+tA5Y1/B4fDocYQX23SD4DytSWyBeIEzeJJJ7dZXn8pxCSh9totNuqBaUFBSEzYArOxExzQf1oV9YUkFKFSjmnVygj59R+e1G8vzZzwXmEpKcK8dCSscqV2IJV8M8sn3PqGylY5rCuNqQs4fVClESkEGDCu0yO29b8O8QIw6fBWPEbdJ8VtQsNgCB+K0yD2HStsdmBfxCGA8UMaQ0S3ZECZVoSdOnrHYTUx4MdQ6406Wg2Ehz6xMwi/MkSCZjSQfntIb5liG8KG8OylletILjjqdRClQJCoBASRIgd96u5VlOMwWIUCEufWG1faJVyASCVFREAx3HXrSnj1BpwBDycQkAFK4IjsCk7EX5b7zV7A5spGHdZdcMLQAhM6hBN5AsLbA9zQXMszBzLn3C6W3AvSVCQvWkk3SsGx3P7bUXz7NEIYK8FyFR1KWCkKHWL3MHt1mgnCuFwbqfBxSdDiiotvBZEmAQladtPYi+9aYLLWGU+LinFGTpSGCCUkTq16h6QPW9Aaayl7EBh9ZS43EqWkyVKuSkpAHMDaIoZnHD6ENOLC2yvXOgOAqSD909zG5EiQa0wGeuYdwhxKyws60pUgokAQhSUntA2J9etVMkxbP1lTmJR4jZB1Eqgpk7jeT0jrQezRtbughJIADaRFpiT/e1bZc622wFJROIJUhP/ALRzR5Cw96dk5e2pQXOphI+z09B1Uekn4fIbUuYNhGIWs4ZgoS3OpWoqEHY7cpgGb0AV9xeGJQ08SCkawDy6iLjzjvV/CZc22hD2LMocPwidfwEgk7jdM+oqhmGWEeKoRpQQLbSentUuY4tbulZTKUICeYWkpufX+B2oB+Y4htYb0NBspTpVBJCj3g9e9Q4rFKdXJABgJhIjbyq7k+CDjyELOhJuSrYgXPzvVrHZqmHEtttpR4mptwJhaSI2MzFpjzoAjaSTpmCdyq0fxV5lDZSCork3Nq1Sw6+pSgCpRBWo94uo9Klw+EbKQS8EntBtQWOLczTij4jAfSymApK40NqjSkI0kgAgRB/OhOJyl5DSXVIKUqjST11CUmNyCNiO3SjfBeeowj32kKaeTDiIkAAnTPoZ+dHOKc9woUlkYVLyFIBSomFp13ToUBCQJ2270CS1iAWyhaRJVPiFSuXYbC0QO03p94UzZkYPEMYrTiENQUoMakpIIUW1EiwVtBB38qW864dDLTQ+0TijIW0tOrUT8Ja0iCPOTQtKTh7LbWHFBSVocSUjSSNMCypm97bb0BDH5Q29LuXNPFpIhwOaeRR8wqSmOpoIyyoqSiQCYuowBImSeg6zRvhXPPqbqXUqOkqhSAYlHWbQYpg4u4iQ++rDBrD6FFKA6pMKbUY5wtJ6Tf0oFZGLJcaW2pQeSQNSiIlIsRaABHXzrqB+kxDTLS1DxSoaXCgwQoWNlEG4IINc34k4SfwiUrXC2lAfaoEp1EEx+W5iapYrAustjWy4lLkEKWgpveyDEddtzFB9AcKqacZGIbSoePzHUrUrqACfQbVpxRmCkJDTQJedOlA6DupXYAXrkvCHGisGS2mVNHfV0V3SOg6EX6Gj3FfEmIw6WlJIS8sanSgSm22rcA6TdIoHbLMrThmQhAKiJJPVajck+prnGPyJWMxzp0hKAQXCgzePhnbV3i1N2DxWKxWHYSOVLiZdfQU2tdISLpVePajmGy9LLYbbSEoH9k9z50HJcwacy9xbUwlxpQSsJk3nee86SPQ9KVMK2CtKSCUlQkCASOsTaYrp/HOAW+tDeoayeRCRMI+844fujaB1ihGecKIThpQAHGxOr8XUz50CznKW8Ot9lttLiVFJbcX/AJEAgERBiel+1UGA6UBsa/DLkACSnXF4HeD+dWswcL3hgI+00ws/iPQkegq1lGOfShBaCQcOpShbmJUNJk+higFM+I2VN3SVnQQoeY77bD2o65mmlrwHSpToJaKgQUpbB+EHrzAX2gWoLi8St92VdYAB6JmwnsKu4/JCxh23Vrbl0hSGxJJTBkkiwgxb/qgMZM4yWVYPE6AXE+I26gDWhZukKP3goQYtExVTLmMK1hPHfbU+patGiVNhMTq0qSebp6dr0EaDQZKitYeCuVIHLp7k997T061ZzPM1PBKCBobGlAQDYWEyb9NztJoNnMoKV6lheHaWnxGSrnkRIAIgEn2jtUGNzLxQkLSAQPi6k9yNtgBt085osM7LrCsF8bYWksrVugAibnYaZt0q5mmcJw/Jh8O0lDglSHUa5tp3n4SAFDqJoIznIewxwrxDi0QGXYgj4ZTO+ncSfWt8wKNYwTSMOhJAHiObpXuSXRfy2I8qpZlhXcEltC2EpcCi4l4QsLTEDSdiAb/K1QZdg339TvhLeCASTGq4EgEbqG0gdKC5mzuJwyUYdyUoCSARBCxJMpVsRcfLYVjIMxfwf26W16VQJIPhqE3nobWFeyrNfEQnDvFOgOBadQBCImRf7pG4qbE5xrxGhRcOFsnwmjpGlItpAkWN79ulAWzPOGmW0uYZKQpySUka03MnfaDbrWjGGW7h/EQlEuyHCgAJancaehIsOlzQXPcEELQjDuqeacSC3O4vGlQ6EH9aJYXDYnDPNhbYaQseGSIIUB8eogxqAk+VqAVmqAXE+GCNI0eXzqhjcJpIjYiYm++/oaZM54kU0sfVV6ULGqIBBtHWTEDY1UxeW+IjxWnQ4DGsEaVDty9vMUAlvEkBOglOlME95np+VVQKP4XIHFpUExPmoCTEgCSO1BlsKBIIuN6Afg1Nc/ipUo6To0qiFTuqxtvYVZdzEuhKXCEpQiBpSABpBgepO8nrUeSeEXkDE6gyVQspMEbwZINpifKa9miUJKkpc1c6woD4SEnkUDsZB9vegcsu42WrDFgo52QVsLEFaI2GpQPS0ncH3qtlKnM0WWcS/wDaoT/44UEiSSNSSQJ2AgHzoHmeeJdYZaSwhsspKStH3+pKhH71ayHPEMupLjeoaiXCDufuEf7FSq2/tQD8xyteGdU3iELQsA6RYSehJvKfMVG7mOtwKcAgGSEiAQAISB26e+9NeK4wefIw+OCVMKUnUoNwuARzIJMAwN471LxZwO6lRcw7aVNqKQ0EEcyNIgadyoRJj1oIeF+MVoDjBQlTayShpXMkEn4EzJjy71VzDN3y8rD4954MEypKChUEfBE9jE370MxmWYhoJYcwpS4tUoUU86j+FJmD6ChrGOW0vUANSZCZHwnvHcGTfrQOw4bewiFrbZaxzT6NLbiQSUTN9MEg+hiwvSi7iXZ0O6yB8SVTIEybHY9fej+T8RYgYIoYlCmVHmSpN0rJWdSTvBFiNpq1w/mmHxi1JzJBW4sx9anTpEAJCogC4N/Og14K4rcaW+hpEoUhSkoTujQLK87RqJ3PrRrg7jJ995TWIeQklMNakQNZOyiL7Ut53kmLBWG2SWmJbDjQ+JAggki6rQZAtQDD45V9KZdUoQoCVWMjT1kmNvPvQdryrLNJcClFT0jxVRcmJEE/cgiIofxRhmkt/bEpExE3Ue0bk+VLGK4qxC8BpKtDoWUmVaVaQmTAmQQY3EdKtfR6+jErP1lxasQiS14ipSUwBAn7yb9evlQV8LlYZ14hbYRMaU3JSnsd5UetLjzqmw+pCFJS4YBIiNyY/T3rsYY1pmDF7Re29t/ypUzGHntAs00oKcVtqUByIvuBOo+1Bz3EZYtjw1uDlUbg9NrfKtuIApJS3r1ITKko6Jnf5704Z/lz+KIbQB4djO0n39elBG+Hi4+8FrCgg6ZTsVRcD0oF/D4UKCRsVLAJ6JBi562miHE+WNYeGUlanQQVOA/ZqQq8pESL2I2tWMAsNF1Kz/jMgTYm49+lBsS4VG59JOwnYeXlQeceToSENhKhOpQUolcmRbYEeW9bKxy1KlwlXXmk79ugHltRbLcmbVhnnS6pK0CUJj4hsonr8qHZg+0op8JvRCYXJnUYF42HX5iguYniFx3DBhZBShepNvhkGQOwubVezjM1eGyhtenQkBXhqgaoH4dzFifWh+NxDpwyNZQUfCm3NAg9B3Tvvc96GaiCD+X96UDZn+X62UYhl0rQgBCm1gJcb7TAAUL773670Gw2XP8Ahl1Day2JlYBjsTPl36VNgUuOEKWpOl5RSZVpE7z0gCB8ooln2cqdebR4zngpARKSCSLBRAFrjvQYyh44VRKlJMoPKkyTqFgekSAT7RUWVID5dS65pKo0rIKkpUVdTPLItMd6kx/CixoXh1B1hw8rm2iSBDn4Ym52N6gzLJXmQGw404lZn7NYsUi4VMKHpsaCmcrd8UtJRqUlWkwLTMAk7AHziieIaew7qHHtJTGkaFgiwICTFxfe3etcuz7Qy6hX+RY0AwSQkAWna56VQywtc4eQSDH2iVQUXIkDZQMgER/NAR4kzFL2gIJUEiJP8dqvYXAYQoSS44gxdMJMHreaE5ZgdS1ErSlDaoUrcxfmCdyLfmKJDCYU7YpwDsWST7kKg0ALA8OurMKSQD8/Kh2cYMNOKbCpCT0/T22rrmdnw2XVouoJVAHeDcfrXMssyFzEDWNpI9T1NBNgGmUYX6x/ldClNrZWBpCVJUErEXkH8xVHLs1DTb7ZZQ54qQkLUAVNxN0yOs+VwL0Qz3JEMtBWoBYMETv0271Y4H4aax3joW8ptxCdbcAEKgnUDPa1gRuaAU3mmpep4FzSDAUSqVRAmTtMWFrUx5FxZiFsrw0kwjU2qQFJKLpgm3lel7OPAPhFnVqKPtUkWCwo/B5QBUOMebUGw21o0tgKMyVq+8TJiNoAAoGvhfMXsRjWmcXiFjQoqbkpgOgWnuCNQse1BeN8pdZxS0rUlahClFCSIFoJHSYmZve/YYxjCiC2SFzciwtBHvMn5U85j9Ij6dLjCU+GtIkOIJAUkaVDVIChPQ+feg5+4FlPibJkIB8wBb5R+VbN4xYGlJtKVERuUzE+k+ldDybJ1vMoxeB8FeJStS3WQgpGlcyjSokEWixG9c8zVJDi9SPDOoyiI0m9h2iga+KOJ8SfCW06pr7NJKm1aQVqTKjpBgCRHY1by3IWcQA9l7ymsSgBXgvbkxdSFbwZO4NIra1DpIPQ9Y26+Zo5w9meI+sofRJUlQSdgkJPLpuYiLRQS59wpi2EJeeSSF8y1Dm0knZZ6E7/AL0MbxbhKVJBAbgJKZABgAnyKov3o3mGcOHEkPKWlhS9K20LMFsGCNz0/oFGuKMtGGwc4Nal4XEFOqYVCrabxqBMAT+9AE4n4ifdU2PFUA2kCUr+/ACjIN77GnvhpzCFkFBKVCykvK5go+tcqDDzJStbSgkxBWghKvci49DRjhrMHW8VrWCA6lWoKFlJgkBM+YABn3oOkcRh1ISlpJClq06+iO57AgdO9DV5Gjw/CSVJHUg3J6me5pLynP1t4sLxCnFImSjxDF5AO8GJkTXV5bIQUrCgsakGN4vHkbjf22oOd43h5hqS5qCOvVR7BI7kwKCYvKkIw512cPMJufIfLenV7KXS8XsQiDOlsTKRG5tafXaq+Y5SHIK0gxQc6WvlMmQkQPP/AIqowm8mdJpszjL2zpZQAVk6lHohP8n9h3oZnegANpBEbem1BcweNZQsJdQFp0qgESNRSdJge/5UHfxqlNobITCJhWkaiD0J3IF4Hmaw1IlXy/T+BURSY1EWnegwg1ZwGIUhYKBKvhSIvJsCI6yZHmKlSosKacQsFRBVtsbiIM9OtaOYgvOgwlB5RyDSBEXjv1tQFMqzJWH8Vt3WmQU6PMjcjbbpUeRIZUtYfQVoKSdSVaSiLlQ6H/afKq2Gyh9xRShCzIK+0hEyoFVjHketUUqgQJuL/rQMv/1QFSlDEteCm+v72kiQdPf7u/ShjmWJLpQ08hadJVrVKZgTpi51frVpWZI+rBhAUm4UVEbqAPWbCTEdqlydpgtlrEoCFOElt4HmQQQIUmfhny70A1GMhso0gEiCq0m/8VhvDrIkAkdwK99TVClRKUmDBHePX3rCHYESr2NA9ZvilYpxWEZkJSft3ALx+BPaSLmiasAEJSkDQkCwH7x+5NGsr4eRh0FDaYKviUTKleZPelzifiVDI8PDlK3yrSBuEna/nPSgUeLMvK8UhpCpUUjUn8MyeboCRFv5qfCZAGJWpxSbG6SQQIvt5WpryXJAwlRWdby7uOHcny8qC8cI0sAAgFawAPvKHWB6xvQc+CJUQgFVzsDfz+VOnDeW4b/493EqBedQlSXGTsARCFpO4jefI+tV8t4T0Qt1RCusdKH8Q4UMFPgqKQtJSpIMTHcdjP5UFLKcRh0Fz6w0XdSCEQop0q6G2/8AbGpG8yUoIZdcUWU2CRYCTMx69fX0qDI8Ih19DTjgaQuQXCJixO3cxHqRU/EOGDLxaSTygiYgETYp6wRB9TQNnC+YtMlTzK74aUhHw+M0o3cUVGx1EQnsB3iqeOcbzZ/7Bpth8glanHYS50AA0xr6z1pcweLS0JQUqK0FDiVpkQogwm0zyi9txGxq0w02ltWI1wDKG0pBlLggjqI0iDN9073gMZvlqMIp1h5KluBILak8oSoxOoXJiCBcjrF7BMKsgGByiVE7dDF/26zXUczLeLw7CcydSyvw0uIcTClKSoEenYlPp50Eby9jDsvlDwdQ5LaXQg6UrSPEQATNzYEd43BoFPCYnQQspCtJm4kTBie9737Ub4b4jKVeE8PEaXy6SbJJIIUOxSbjtQPEuM6G/DStCoPiAkaZ6aOoEE2PlWz+ZrLKWTpCEEqACYMnck7nf9KA/iOLMQpzwHlF1gqSFtqSBrSCBFhaYiRRLjrLgrDs4hh4usJ5NKrqaJ6SbkdOa4pCw2LKVpXpCinaZsYsd5tv6ij/AAjmAU8GXtS2njpUkHcnZV5vqoBeDximzqEaohKp26T7Cw9abuAsyXpxDaiooS0SkQVQZTERtMnaOtRcQZjh3ljCNYdhtIUltLxBSpBkJUSbSLXmaDZ7ljuGXzCAqNK2/wDGqBcpUPPp50BPh3OVIxifrrjpTeQVmNZEAkbRc9K6FxBh1BkrYKVFQ5STa/zvFcewuISk6nG9XIrSCDBJkJJuLJvt2p6+i58rDxdX9k0hPxGwuT+gNBjLsp0I5rrVdat5Pl5DaoMblc7x8q9xBxk6y6ttlKQgE2cRe/r+R3FMruDV4CV6knUgc6bjURePeg59mGlEtoGparCdhO5+X89KHYtC0pCAmw3PemRrKlJK1L5lKN1RFrbVIvLwd6BKVYR8vSt8K5pJJFx+oogGw48pQHIjbzjYfvVZ1tS1ElMTQW389dUwhlU8hJSvUQdJmU9ovQpO1S4hJnT2qXLHUBaPESVI1DWBaUz3oInmFJ0lQMEBU+txfaYvUuGw63CdN9AvJAsO3zq9mubcqmGgkM6gQIE2mDq3O8X6b1sxkLv1b60Unwp0yCO8XEzE2oBqiZM7/wBtTHlvCeJebS4hBKVTBuNiR+1CckwJffba6rWAf3NfSWEwqW0JQkQlIAHoKCFbY6Cl97IGfELiWWgs3KggAz3n1piWuh2MxyEWPxHZIGon0SBQJXFefNYSUEFT0SlIG82E970HwuAUD9ZxagXlCQDs0ncAdAf0p1x+CcxBBLaGwNisBSx6AWHz9qjYyBCDqKStW+pdz7DYewoFVSVufAgkfiVKU+x3PsKS8VkrzmLcanUpMlRFwB23sekd66HxTnJbKWGE6sQ5ZPZP+o+g29JqjlWVBhOkHUtV3FXlR/WN6BfHCqIIUYt8qT8ybWHFJcKlFJ03M7G3tXSc6YhlwpKgoCZSJPpSRlGULxCiozpG58+1Bjh/h5eKJjkQEqJcUCGwQJCSrYE9OvlWuSZOrFPJaStttShy6zpBI+6IG5j3gmmXMMSrC4N1hCdTLqhqkxoV+JPkYAPpSKvUADNiTG3Qx7UBtASpkMuvKSttSwkXWmI2HaVDcGinBPEZwiC28ELwriyFtqEkyPiSDYgRc0nIBgmdtvzq1h8K8+Q22lTihMAdpJn/AJ8hQG+I8nQ5iy3gUlSVp1oQLkCDI9AR+YqBrC/VUt4hSQXG3dK8O4gpO0pJm5BFtulG8i4hdw+CWnQoOMrssJSdJVIKXJvBjpcRXsmxycye8LMHFatOlpaQlMGZgwLjpfzoE3MsQla1LQjw0qUSEAzpm+mewon/APYyHW3ENNJU2kAcgIm8KuNxP5CrPGHDJwTwQpWpCuZJFjE+fUd6hyLhVzFJU4ktpaQedalAaYEzG8RG3nQDnsRrhX3iDqgbkkn533roPD2KY+pvsYhxDzLK0mBIVpICpR25pTv+Kud5ngFMuKbVpJEHUkyCCJBHkQRvFGsszBhvDuNrDhW7ZShpgAfCBPnc/wBkI86fwxWlWFZcQlPxpcOpO9vMA3EE+lEs3xSsNhvq4QG14hSXnEpIISgWbSCPxGVb2ECqXD+ZOYZxbiEksHSHUqAUCkkhOrub0UzXGNvPvYtsAoRh+UECErMNpAERA1FUUCq5ivEI8VSiBEndQHv+9NPCnEqi4nCAfYuOJhMnlGoG3ymk3EBO6TYj5VYwjmiHG1lLib++3L6eZoOocQcQsYZZQpsuKk2CgCBtfe4N9rgihWb44fV0LShQLqZAA+GRaT57jvSZmmP8dQVB1QkEkkzAiacMLn6FYf6ti/jbEIWmxTA+G1j2INqAdlmEIaAj1jqTWzeEExMDcq7Abn2HSnFeWp0zFunlSrm+CUXAm3hATbr5HrQBcQBqW42iEmyEneIiTPU7+9UUMkAk0edw/f5dK8W0pbUtY1fcbR+JZ7+SRzH2oFcg27U0ZfmKlYRWGUpKGi4FExKpgWF4jlG9Al4VcBMbVZXh4QSTANv/AG7Rvt1oGjgDL0DMW9KgtKQV3tFuvuRXUMXnCQtQ1da4fwvjC0+lSZ1ftF6ZX8UtSiqd/Wg6mrCLV/kXpH4W9/de/wAgPWrDOGQgciQJ+ZPmdz71gPTfatkzNv77UGq01UxTXKRKhIIkG/taiSjPfzqBxI/v70CLguFm2nC5K1rM/aOGVdoHT/urpYvYDv5UzuMA9KXOKsoccQEtPlk9bSDP59OlAp8SZoVH6rhoLqwQ4sbIR1E9CevlbrXsJgktNpbQYgfM9TVrKcg+roM86lElS4gnsL3q39WA3Pneg57xYXEuAKUNJukfl86FYjLFtoS4sWKrjaO0+u1MbjJxWLkDkbiSdrbJ94/Ws8S45Z1MJakEAkxN56fKgg4mxrbGprBWw+JaacUknVzCTyqJJ3sfelVjGLbVrbUUkdQfP/qtnUEDSdxP9+ZrK8Kpop8RMBV4PUbexoPDErIKtSiZ1G/WbH1v/ZqfCLbS2tZJLupIbANhsSs+Voj86v4Xh5SsOh1SkIbdWUpWTYaZkrtZJIgG9+lBpBUSsq63F5MW3O0wJ7Gg6RjuNlNNNONhLyXECPFF21pjxALQQZFhGw3oKynE4nxcZh2m0wrStpoGDa6tE3HN086EqzjUy3h3EN6WwopUEidS7gkgxNx6Vf4axL+GcR4Y1F46UtjcnYK7byPY0CspJm4v2ipVJVpncDe1hvAnzpzxnBuIdQ4+E6VkqV4ZUAo6TzADbfz9KB4rONIUhhCW0OICXElIVzAQVAm4mO9ANQ8sjwkSUlQUABcnYbGe8Dzp04D4aceDnjpUlgtqTJkc8pgwYJjf1ApJwqla06JCpGki15tXQM6zJeHy9Lc86+Qme8lcR8veg55iGwkrAIUAYCvxAWmmHBZa0vFsthZUzoQtRk/gCnBHSVAjyqfBZI0jBuP4g860/YgXifhPqT8hVzgbLm1IccWFFyFIbIPKAUkKmd97elAuY3LVJAdCSllwq8MyDaTCT5wKkwOUOuNLdQAUtnmvcecdr/8AdD1KI5STA6dJ9KcOBshS+FOOhWkQAASAq53jcAjagfSJSB5bxfahT+DuTv50Yc6396gW3bue9Au4nC6ReLbUutsanFKIjokHp3PvTtiMIF2Jj0vVH/4lPWBQCU4SEnSCoxAAEkqNkge9K2J1haguQoEhQO4ItBpl4hxa8OtoIJSUnWFeYNvWlvF4lTrinFmVKJJPcm5oDXD+XWLqtjZPn3o5bzqPh9ojDIt3I8hqN6vlJFjFB0wC1StoG+1RNpqwE9aDRR8reZrG20EVKYisaKCPR/Yqm7hkmetXk95+VRLA6WFAHcwnlakvjvHhhHhpH2rogekxvXR3R0pezrJg4QV3A28vSgRsmaDbSG0/Fuoxuo70ReQgIUtxXhoSLrIkg9AB95RPSs58pnBpClhXNMQP1JoZg8GvFBD2JPIP8TI2/wByu5P97UAjhrKBBecvfkB3/wB3529624xcaUzE/apIIHrvPamkbgdNtv2odi8gaUouKTc9yY+VAmrzNRwiWtUg7pI2g2IPTtQlKSqY8o9aKqwZxGIKW7Jk36BIMT8qN4jB/Uw28yQXGFBXNsq9/wBaAFjcocaZZdcbIQ5ri8bGINpBtN9/nVXKllLzZBulaYvH3gYnoL+16N8Y8UHFKGhSvDVDhbI+FyIUR3mx96WkquZ/u/70DLxpjXVYhYUZQFEJhUpIFgdyJgAGOtHcvyRh/BhbbfiQk+K3YO6gACttVrWkpM0jsugiHASkKTcH4QTfpJtcelXGs7U2pfh8iFGyR0ED+nzoIMK4G3UqjlkG8XEyKu5i4X3tAnSPeO8UNxayVQZ0psKKZKyBzdD26UBs5WhxCQpSilNkiTYdooiXU4NorQQQNh3PT2qo29PMPn0IoNxBji4fDG07Dqr+B+tBWYwD2K8Z83iVKJ6nqB6CnPgPMNbBb/8A1mB6KkifeaApzX6qyENphRHXYnqfzrfgYlJcBMBce8T/ADQPqnrXF6hKioj/AKqJHkPYmvK87eU9KCwnzAB7f81GXLQIPcVEVwIP63qJa5sB7jpQL3G2HQUocvqCgk+aSCfmCPzpbwGF8R5KBME3/wBvU/KmziNGtpWoTpkj1AN6AcMf5pBiEn87UDmgBACQAAAAmO0WmawXW+rjYPYqg1AL9D5ztWiwmTM/Kg62fkZrfVUTYJualI2oPVqo+1bTXovQRqUelaO+lTKHlWi2yaCua0We9TLTFt60categE41rV0t86Eu4XuKZlN+gAqk9h7HvQLasP1jagvEWahhszzKNkp/EfOOg3Pew60wcQPLZZKm2y4uQAE3jzPkKRMuwzqnlP4hHNHKk/dPePLz7mg2yjClpBUv/I5zK/Mx+cnzoPnyFKlerkAFr/29Mq2iTt7UK4oww8FAvrcILaALqT1WZ2T0He52FAmoSSQAJnoPaioyZ1DfjqCfDSvQbg3gK+HciDvRDBYQNJi2rdR86oYnMnSlaL6FWI2Eggg/3yoIs7xbLq9TLRZSQNSJlOq86f8AT2FX38RhVYNttLRGKC+Zd4Um+5mOoEQIil4i/p/xRbKm5BIiRG9BKnBgm96I4dQRbT071GG9uoP5VKkAdLd6CLH47SkwSlX4R+tV8sw0c5uoi3kP5qd7nOwMbGL1fwqJFx73oMMIB+MeltqLYbCgQLX69qxhme49DV/wyCCI9poLKIED8/5rLjgKoJFuo/c1qzME380xavJbE2ET7/8AVBtM3n0PlWHJEwTJ+VWG2Li5gdK8pE946igVeI3HFJCfCAueZJJtG2//AHVPh1spKpET3tamt9sbn++tUnmwlaQoWVIB/wBW8e4oN3HQIISVJESkbnuAaKlWD6HEJ/0lKTHvN6pssG0jzFarxAk2TvFyf4oOqJVNbTULmyvX+Kz91PtQZAJM9K3IrNeoMRXiKzXqCNY8796r+UVM/uKziKCqpPXtVR9V6sv/AAmqh60AfNG1LkSR6UIXgeX9zTDi91egofjtj6/xQJ+cZilgRGpZ2Sb37H1oVC1LU88oqdXvGwH4U9Ba1SZz/wDlH1FZ6+/8UFZxMnYg/wBt50LzkQNPU3NMb/xD+9qG5nt/7n9BQCsLlqUjU6f/AFHc7Se/lWuWHS4YEg/0URzD4R6/tUWA6UBBKbibGtxh5nr67VJ0NEUfAP72oK7OFBM6Y71dwzYgxEjoRUn3fesL/YUEmEM36dv4q2UWATt27Vphfu+1XTv70ESDERzeguKlbXEzcbCpMLufStVb+9BjVtNj3rAMfF86wrp61Kv4R/elBo5hgtJSRIVb/mgr+GPhqacnWD9ms7EpggA7TFqZ07Ut8Qf5Ef7/AP8AmgG4DN/CcUHEwDFkiyY6gfrRd9phxWvxU38/L0pf4g3T6q/aqzWwo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eg;base64,/9j/4AAQSkZJRgABAQAAAQABAAD/2wCEAAkGBxQTEhUUEhQWFhUXGR0YGBcYGCAcHRwcHx0cHhwcHB4hICggIB8mHhwfITEiJSkrLi4uHx8zODMsNygtLisBCgoKBQUFDgUFDisZExkrKysrKysrKysrKysrKysrKysrKysrKysrKysrKysrKysrKysrKysrKysrKysrKysrK//AABEIAMkA+wMBIgACEQEDEQH/xAAcAAACAgMBAQAAAAAAAAAAAAAFBgMEAQIHAAj/xAA9EAABAwIEBAQCCgEEAgIDAAABAgMRACEEBRIxBiJBURNhcYEykQcUI0JSobHB0fAzYnLh8SSCFRY0U9L/xAAUAQEAAAAAAAAAAAAAAAAAAAAA/8QAFBEBAAAAAAAAAAAAAAAAAAAAAP/aAAwDAQACEQMRAD8A6FhG2i2PDCSgyRFwZvN6W/pHy5s4BZCB9kQsAWgTzwB10k1dy7J1YfFlOHlOGWgrW2oEpSomB4Z6TuReI86YMXgkuIUhQBChpINwQREG96Dm/CHDuHcRikuNiz7je5B0chTsZ86UcXlACGkBOlacQ7h1nzJBaM+QJgz2rsuVZAGPE0qkOK1qBGyoAsd4gDe9Us34RDwXC9BW4lyQmeZOxue1qDljvBmOclThAA6rXOw8pqnnzCEoQFoLTgb+EQpBI6yDyybxXeW8CYGvSVf6dvaf0pM4q+j1LgccaWsK02bF0k79b37Cg5lwyhCnj4iVLSEk2MRMAm+9ibU6fR1l5DxeLi23IAIOkhaZ5wetiBe3S1S5F9Hy2nQ47KmyAbHSQYvrSYt5Amm9k4VpQQC2lRtYCenXp6UHJ+MstK81dbB+NxHNvGsIv7TTv9FeUKacxQWeZpYbOkmFEapkbEbRar+WcNoXi8Wp5rWlZRoKxI0gC6Vd57XtV7hjAKw2IxKPDWEOuBbZMkHlvKr3nvQKPG2SRjXnGj4ehtL0JtckJMRtcz866plwAbQE/DpEekClXiLLFOPvFKSSrClAEbmZAmY3ApjyFSiw3rSpKkpSlQUIuAJ9R5igI1lNeitgaD1er1eoPUjcdYvx/wDx2iQptYKyImyZ0okiSNQ27ntTzXAOJczKn18wKkOLUQo7kLJhEGwEDtNB3TK8QVtIUoaTEEdiLf8ANWXFgAk7C561zVfGIYy1p3D/ABFagUqOogzqUD1gk70T4i4tWhnBhlSfExMSpI1BNhqjoTqItPSgZMkz9rElwN6pQbyCAQZ0kHYzE+VAvpB4kOHQhLLkOFfNpuUiJv8AlbrSFkPFacDiFBrWplaoc1kadQ2KVgbeu1UcxxOJWhDrhWlD6lLWtAJA1q+GLBXLEX7RQdhd4lZbwyX9YcTZMo6q6wOh3MUVwWLS62hxM6VpC0zYwRIkehrhCgGmnWnXy6yooeBaiVzIChqsIg8o3jsKJ8N8ZOtpcwy1rjw9LeoDWlyORIEbGwg7dOlB2oGs1zr6Oc9CAcNiPEQ8tWtCV3EQLJJJsYJ7XNH8JxalePXg/DVKQeaR90SZ/KPWgZq8awpYG5AvHvWaDGmsaK2BrxoNIrGmt5rINBWAqQIrITWwFBrorITFbivUEZTWUp/Kt69QaOsJUCFCQbEGh2GyFhBlLYne9/1opWHFQCe1BoEeVZApG4Y40U/jnGFqQG4OiRCtUgaUmYIiTtTO7xCwl8YdS4dVGlMG5M2B9qAjWa1ccCQVKgJAkk9AN65TlvHDjeYrQ8tZZJKdNjBtBncADcT60HS86zDwGFugTpG3SfPyqnwhn4xrJdCNEK0ESDsBf0vSZ9JnEWpJYZWdV9SChSvEBsdJEjlvM/lFJfBPFisLiAlJ0tOKAWFGQNhqi21B9B16uU43jE//ACrUPFGGKtCri4BNlC+kE2k3ia6QM3Y8TwvFR4loTqEmdo70F1Y6d6+as/wIbcWnWCUqMjSfiBgjrNyfWK+k1uQCTsBNcAxcHF/WPC+xDniFJ20a7+u/zoF/ElYKXdASlRkADlsdo6XGxq65mTzaEpK0kT4qU/FpK0xPUAwTY3pg+lDCJRiG0M6A0UBSEI6au/aTcepqXNcpGBwKSsJRiHkaVNmFBQBIJ2soBaTY20+VAAyPOPCJQtvVhnCEvJM6Z7pIskjcHe3Wtsbmbb+IWXHHEsFIT9mfh6AKChCoG/e8UFbW4W9AUQ2pYtPLqj5TBrXGYUtOKbciUSCUmb9OsEennQMmNwzLLYaUVvq5i240RAFiJSoTFyT0vWMuzB1+EAErbOtoncIiCjUSOUkjc+QoGc1XqSokpKICVIsQBsPSi2a8SF9u8BakJS5Gx0TBjoTPT96CTBYUJQ4qVoxrTiYBOwJhWlIEzeY+Vb4l0h4uYUPuPN3W58Q/3QBqBBmxkWvQpaW0ttuNrWl0K0OpnVuPjTt6aT160QGNLLujCsEut3LqSrUoAfaa0XSQbz27mgYOJeK3cZhGihCwUSXVJ2kRzCDNo9qfMNxe1/8AHl9uVFpKUqSo8wVYSqTfv53riCcUHVNoKlBAJ2MaUqMwJtAHnU+Z4BTLoZS4pSXdKwrSpMhR6p3kGZAmg7twXnqsZhg6tKQdRTymxi0x0k9KMO4tCSEqUkKV8KSbn0Fca4KzEMYj7DxPBbSovqJCgU6SQQNwqRG/yofxLxX9axzbjaCUoUkJRvq0mT85It5UHdio1vFBMq4gbew6n7oCRzpXYpMTB/mud4n6VsRqOltvTNpB2+dB2FNZArBtXpoNq9QPi/PvqeGL0AmQkAnqah4O4qRjmtcBtQURoKgTYCSBAMXoGKvV6vUHqV/pLxqmcvdUgwolCQR0lQvTRS/x5glO4F4IkrQA4mN5QQoW9qDg2Hxi18oKUuXWHTaAmVETG8pERfp1NE3OI/ExbeJSvw3ECZXzbJvYACTJMdZ6mhOX4ReLxKWh8Tq9wkHfcxaYAmJ6GpuLcCw05DCyeZSVNKEFvSYHN1B6fnQOXEHGuIfS22jQhrEthCisEJBUSCdQuNp7QaSs1yLF4dZaW0vWsEjTz6kA/EnTJj843oeMxcAAKtQHwpPSAQmO0TNqb2c3xaMBC1QvSgsL1DxPCJkhJ+LZM+npQLDGOIdS5qU0psRykkykaYBPU9Ztc7U2YniHDOYIOPMBbq1BDgSQ3qKRIWCm4UARc2vBmqIyE4xn6y04pzEJTrfZdTdZEypsiyhaI3MG81WzPL3GsOnxHsOU2WcKFgOJ1H8O/qOkeVBRzDJH2QlTiVJYWRpcstOkxBlPUDoYm9X8JmjwdYxIC1Bkga1pOmRO6r9COu9aMZq6rCvsBuMOvmbmdKFIGqyjaYEkDrJ61aznNUKdaw7ai1hwlKF+ESUqBgq5UkBVyfO5oOj4/jll3Bl1AUU6TrgxCrQgmZvNiOx2qDCvsY3AF0shsGUJlQOiIBI6xIsm5MedJycpUy68kEJwbiQ7CFag4gAxoURYzMhUEA2mqmU8SowboVhUuFlZhwPfi7AjltuDE3PYUDa7wUhxl917Wp1SPsErVdKUJ5ZA6mNug85pdfw2KzBxpK+XSzZRM8qRBVEySpXz9q3+kLiBDzzZYeUQiywklJkHcKHQinPIVtKbK2SStQlYXyrTHwpV+EAQBaN6DnWBZbRgsWh5I8XUlKR94KBlRP8ApsPlQbJ8MglxbhIDYCgAPiV+E9hAN6d8dlrD7zgS42txSyXAmRoSmNUfiKjbV0vS7meU/wDkrQ1JGnUpKRJgQSLeYAigAY3FF0olKUkAJ5RGozurzJO5qzmmWBpttRX9oqdSN4gnqNj0IPzqFsKbcS5GndQtIi4sO01XxmrUSr4jKjfqb386CZ1SEFBZKwdPMVRGu8lMdOxqTLcY4HEqRKnbBESSDP59e4uaLYZ9WGaaW622tJQpCEKSlRhXOXLzeTHpQZta3XStIKVqVI8MaYUTA0gbX7UBTDrQcQp9ZSkfEUJSIC9tJBEbgqtWGcQ69qUp4606i2F3BMEqSk/dVG1oNUMHlL7wWpDalhJOpY2CuxVtN5ip8sw6AtSMU4tkNhRSNGo+IIhJHSaCxw/iEMQ+pxaTOkBqCqLzqBtBsY6+VUG8SEF1SYvOi0ESZkfhsYsfKoF4jUlCCEhI6gd9ye9E8TjhigykoHioOlSxutsbao3IFp9BQWE5mp3A+D4xSpCi5pVJDggJAB7pE8vnQxnDlQBlInuaurxPjLDAcS22I0SmwIAAGrdMzufeqD7qgohQSCDB9rdLUDx9I2fYhnHK8J5QTAA0qFuhTHT1jf3rpOF4rwxaZWt0IDqQU67E9+vevnrE4hzxFOrTKlnWdQIC9XMfUEGbdD5153HF1pKXFKK0klNrQQkRv5f9zQdK+mDiMK8FhlYUkpK1lMEEEwkT/wCpNKfC+cBlSyhsEobUpKoJUHJAABBiOl/WjuBxmCGBb+vJQslIZ1oRDjaU8yUq6kiypAFj80PMcKWlHSVFtRltwpKA4i8KAIoOy/RdxM6+h4YlyfC0gSmIF5JPfp7U/tOhQlJBB6jzr5ly/NCg+Hr0NqCkrUJUCTPMRF+g22pv+jnig4MqS7pLC1pSVlV0m8R/pvJ7TJoO3UrccPrcbGEw6vtniEmJOlsnnUqNhHzuBW+Z8Us6vATiEtOmNJUnUDNhAkTPfaieT5YnDogcyzdbh+JaupJ/QdKBHzrgBvC4YP4Zak4nDjxPEJ+KLnluBbaPzrnmPy57ElzHeEQwXftCj7swVEDeL79JFdn4qxCnv/CZguOj7RW4bb6qPmdgO9XMryhnDMFpCRog6p+9aCVd5FBwDPcS2gOYdgJUwHNbbpAKynTGnVAtJNu9U1ZS+ltDi23NCp0qF7D4oEyPeN6O5PwqrGvuhohtpJVBMkbnSkf2wqtmWd4gNtsH7NWHC2lEfemU83omU+lBpkjzx14gOIT4CBqQVaCpO0IAEE9TUi8Ul7FJcAS71KHzAhKYlRmNhqnoY60NyjJXMQF+HpJbQVkEhJ0jcibdvyqPFMtpeUkuy1r/AMiATy9wCR+tA5Y1/B4fDocYQX23SD4DytSWyBeIEzeJJJ7dZXn8pxCSh9totNuqBaUFBSEzYArOxExzQf1oV9YUkFKFSjmnVygj59R+e1G8vzZzwXmEpKcK8dCSscqV2IJV8M8sn3PqGylY5rCuNqQs4fVClESkEGDCu0yO29b8O8QIw6fBWPEbdJ8VtQsNgCB+K0yD2HStsdmBfxCGA8UMaQ0S3ZECZVoSdOnrHYTUx4MdQ6406Wg2Ehz6xMwi/MkSCZjSQfntIb5liG8KG8OylletILjjqdRClQJCoBASRIgd96u5VlOMwWIUCEufWG1faJVyASCVFREAx3HXrSnj1BpwBDycQkAFK4IjsCk7EX5b7zV7A5spGHdZdcMLQAhM6hBN5AsLbA9zQXMszBzLn3C6W3AvSVCQvWkk3SsGx3P7bUXz7NEIYK8FyFR1KWCkKHWL3MHt1mgnCuFwbqfBxSdDiiotvBZEmAQladtPYi+9aYLLWGU+LinFGTpSGCCUkTq16h6QPW9Aaayl7EBh9ZS43EqWkyVKuSkpAHMDaIoZnHD6ENOLC2yvXOgOAqSD909zG5EiQa0wGeuYdwhxKyws60pUgokAQhSUntA2J9etVMkxbP1lTmJR4jZB1Eqgpk7jeT0jrQezRtbughJIADaRFpiT/e1bZc622wFJROIJUhP/ALRzR5Cw96dk5e2pQXOphI+z09B1Uekn4fIbUuYNhGIWs4ZgoS3OpWoqEHY7cpgGb0AV9xeGJQ08SCkawDy6iLjzjvV/CZc22hD2LMocPwidfwEgk7jdM+oqhmGWEeKoRpQQLbSentUuY4tbulZTKUICeYWkpufX+B2oB+Y4htYb0NBspTpVBJCj3g9e9Q4rFKdXJABgJhIjbyq7k+CDjyELOhJuSrYgXPzvVrHZqmHEtttpR4mptwJhaSI2MzFpjzoAjaSTpmCdyq0fxV5lDZSCork3Nq1Sw6+pSgCpRBWo94uo9Klw+EbKQS8EntBtQWOLczTij4jAfSymApK40NqjSkI0kgAgRB/OhOJyl5DSXVIKUqjST11CUmNyCNiO3SjfBeeowj32kKaeTDiIkAAnTPoZ+dHOKc9woUlkYVLyFIBSomFp13ToUBCQJ2270CS1iAWyhaRJVPiFSuXYbC0QO03p94UzZkYPEMYrTiENQUoMakpIIUW1EiwVtBB38qW864dDLTQ+0TijIW0tOrUT8Ja0iCPOTQtKTh7LbWHFBSVocSUjSSNMCypm97bb0BDH5Q29LuXNPFpIhwOaeRR8wqSmOpoIyyoqSiQCYuowBImSeg6zRvhXPPqbqXUqOkqhSAYlHWbQYpg4u4iQ++rDBrD6FFKA6pMKbUY5wtJ6Tf0oFZGLJcaW2pQeSQNSiIlIsRaABHXzrqB+kxDTLS1DxSoaXCgwQoWNlEG4IINc34k4SfwiUrXC2lAfaoEp1EEx+W5iapYrAustjWy4lLkEKWgpveyDEddtzFB9AcKqacZGIbSoePzHUrUrqACfQbVpxRmCkJDTQJedOlA6DupXYAXrkvCHGisGS2mVNHfV0V3SOg6EX6Gj3FfEmIw6WlJIS8sanSgSm22rcA6TdIoHbLMrThmQhAKiJJPVajck+prnGPyJWMxzp0hKAQXCgzePhnbV3i1N2DxWKxWHYSOVLiZdfQU2tdISLpVePajmGy9LLYbbSEoH9k9z50HJcwacy9xbUwlxpQSsJk3nee86SPQ9KVMK2CtKSCUlQkCASOsTaYrp/HOAW+tDeoayeRCRMI+844fujaB1ihGecKIThpQAHGxOr8XUz50CznKW8Ot9lttLiVFJbcX/AJEAgERBiel+1UGA6UBsa/DLkACSnXF4HeD+dWswcL3hgI+00ws/iPQkegq1lGOfShBaCQcOpShbmJUNJk+higFM+I2VN3SVnQQoeY77bD2o65mmlrwHSpToJaKgQUpbB+EHrzAX2gWoLi8St92VdYAB6JmwnsKu4/JCxh23Vrbl0hSGxJJTBkkiwgxb/qgMZM4yWVYPE6AXE+I26gDWhZukKP3goQYtExVTLmMK1hPHfbU+patGiVNhMTq0qSebp6dr0EaDQZKitYeCuVIHLp7k997T061ZzPM1PBKCBobGlAQDYWEyb9NztJoNnMoKV6lheHaWnxGSrnkRIAIgEn2jtUGNzLxQkLSAQPi6k9yNtgBt085osM7LrCsF8bYWksrVugAibnYaZt0q5mmcJw/Jh8O0lDglSHUa5tp3n4SAFDqJoIznIewxwrxDi0QGXYgj4ZTO+ncSfWt8wKNYwTSMOhJAHiObpXuSXRfy2I8qpZlhXcEltC2EpcCi4l4QsLTEDSdiAb/K1QZdg339TvhLeCASTGq4EgEbqG0gdKC5mzuJwyUYdyUoCSARBCxJMpVsRcfLYVjIMxfwf26W16VQJIPhqE3nobWFeyrNfEQnDvFOgOBadQBCImRf7pG4qbE5xrxGhRcOFsnwmjpGlItpAkWN79ulAWzPOGmW0uYZKQpySUka03MnfaDbrWjGGW7h/EQlEuyHCgAJancaehIsOlzQXPcEELQjDuqeacSC3O4vGlQ6EH9aJYXDYnDPNhbYaQseGSIIUB8eogxqAk+VqAVmqAXE+GCNI0eXzqhjcJpIjYiYm++/oaZM54kU0sfVV6ULGqIBBtHWTEDY1UxeW+IjxWnQ4DGsEaVDty9vMUAlvEkBOglOlME95np+VVQKP4XIHFpUExPmoCTEgCSO1BlsKBIIuN6Afg1Nc/ipUo6To0qiFTuqxtvYVZdzEuhKXCEpQiBpSABpBgepO8nrUeSeEXkDE6gyVQspMEbwZINpifKa9miUJKkpc1c6woD4SEnkUDsZB9vegcsu42WrDFgo52QVsLEFaI2GpQPS0ncH3qtlKnM0WWcS/wDaoT/44UEiSSNSSQJ2AgHzoHmeeJdYZaSwhsspKStH3+pKhH71ayHPEMupLjeoaiXCDufuEf7FSq2/tQD8xyteGdU3iELQsA6RYSehJvKfMVG7mOtwKcAgGSEiAQAISB26e+9NeK4wefIw+OCVMKUnUoNwuARzIJMAwN471LxZwO6lRcw7aVNqKQ0EEcyNIgadyoRJj1oIeF+MVoDjBQlTayShpXMkEn4EzJjy71VzDN3y8rD4954MEypKChUEfBE9jE370MxmWYhoJYcwpS4tUoUU86j+FJmD6ChrGOW0vUANSZCZHwnvHcGTfrQOw4bewiFrbZaxzT6NLbiQSUTN9MEg+hiwvSi7iXZ0O6yB8SVTIEybHY9fej+T8RYgYIoYlCmVHmSpN0rJWdSTvBFiNpq1w/mmHxi1JzJBW4sx9anTpEAJCogC4N/Og14K4rcaW+hpEoUhSkoTujQLK87RqJ3PrRrg7jJ995TWIeQklMNakQNZOyiL7Ut53kmLBWG2SWmJbDjQ+JAggki6rQZAtQDD45V9KZdUoQoCVWMjT1kmNvPvQdryrLNJcClFT0jxVRcmJEE/cgiIofxRhmkt/bEpExE3Ue0bk+VLGK4qxC8BpKtDoWUmVaVaQmTAmQQY3EdKtfR6+jErP1lxasQiS14ipSUwBAn7yb9evlQV8LlYZ14hbYRMaU3JSnsd5UetLjzqmw+pCFJS4YBIiNyY/T3rsYY1pmDF7Re29t/ypUzGHntAs00oKcVtqUByIvuBOo+1Bz3EZYtjw1uDlUbg9NrfKtuIApJS3r1ITKko6Jnf5704Z/lz+KIbQB4djO0n39elBG+Hi4+8FrCgg6ZTsVRcD0oF/D4UKCRsVLAJ6JBi562miHE+WNYeGUlanQQVOA/ZqQq8pESL2I2tWMAsNF1Kz/jMgTYm49+lBsS4VG59JOwnYeXlQeceToSENhKhOpQUolcmRbYEeW9bKxy1KlwlXXmk79ugHltRbLcmbVhnnS6pK0CUJj4hsonr8qHZg+0op8JvRCYXJnUYF42HX5iguYniFx3DBhZBShepNvhkGQOwubVezjM1eGyhtenQkBXhqgaoH4dzFifWh+NxDpwyNZQUfCm3NAg9B3Tvvc96GaiCD+X96UDZn+X62UYhl0rQgBCm1gJcb7TAAUL773670Gw2XP8Ahl1Day2JlYBjsTPl36VNgUuOEKWpOl5RSZVpE7z0gCB8ooln2cqdebR4zngpARKSCSLBRAFrjvQYyh44VRKlJMoPKkyTqFgekSAT7RUWVID5dS65pKo0rIKkpUVdTPLItMd6kx/CixoXh1B1hw8rm2iSBDn4Ym52N6gzLJXmQGw404lZn7NYsUi4VMKHpsaCmcrd8UtJRqUlWkwLTMAk7AHziieIaew7qHHtJTGkaFgiwICTFxfe3etcuz7Qy6hX+RY0AwSQkAWna56VQywtc4eQSDH2iVQUXIkDZQMgER/NAR4kzFL2gIJUEiJP8dqvYXAYQoSS44gxdMJMHreaE5ZgdS1ErSlDaoUrcxfmCdyLfmKJDCYU7YpwDsWST7kKg0ALA8OurMKSQD8/Kh2cYMNOKbCpCT0/T22rrmdnw2XVouoJVAHeDcfrXMssyFzEDWNpI9T1NBNgGmUYX6x/ldClNrZWBpCVJUErEXkH8xVHLs1DTb7ZZQ54qQkLUAVNxN0yOs+VwL0Qz3JEMtBWoBYMETv0271Y4H4aax3joW8ptxCdbcAEKgnUDPa1gRuaAU3mmpep4FzSDAUSqVRAmTtMWFrUx5FxZiFsrw0kwjU2qQFJKLpgm3lel7OPAPhFnVqKPtUkWCwo/B5QBUOMebUGw21o0tgKMyVq+8TJiNoAAoGvhfMXsRjWmcXiFjQoqbkpgOgWnuCNQse1BeN8pdZxS0rUlahClFCSIFoJHSYmZve/YYxjCiC2SFzciwtBHvMn5U85j9Ij6dLjCU+GtIkOIJAUkaVDVIChPQ+feg5+4FlPibJkIB8wBb5R+VbN4xYGlJtKVERuUzE+k+ldDybJ1vMoxeB8FeJStS3WQgpGlcyjSokEWixG9c8zVJDi9SPDOoyiI0m9h2iga+KOJ8SfCW06pr7NJKm1aQVqTKjpBgCRHY1by3IWcQA9l7ymsSgBXgvbkxdSFbwZO4NIra1DpIPQ9Y26+Zo5w9meI+sofRJUlQSdgkJPLpuYiLRQS59wpi2EJeeSSF8y1Dm0knZZ6E7/AL0MbxbhKVJBAbgJKZABgAnyKov3o3mGcOHEkPKWlhS9K20LMFsGCNz0/oFGuKMtGGwc4Nal4XEFOqYVCrabxqBMAT+9AE4n4ifdU2PFUA2kCUr+/ACjIN77GnvhpzCFkFBKVCykvK5go+tcqDDzJStbSgkxBWghKvci49DRjhrMHW8VrWCA6lWoKFlJgkBM+YABn3oOkcRh1ISlpJClq06+iO57AgdO9DV5Gjw/CSVJHUg3J6me5pLynP1t4sLxCnFImSjxDF5AO8GJkTXV5bIQUrCgsakGN4vHkbjf22oOd43h5hqS5qCOvVR7BI7kwKCYvKkIw512cPMJufIfLenV7KXS8XsQiDOlsTKRG5tafXaq+Y5SHIK0gxQc6WvlMmQkQPP/AIqowm8mdJpszjL2zpZQAVk6lHohP8n9h3oZnegANpBEbem1BcweNZQsJdQFp0qgESNRSdJge/5UHfxqlNobITCJhWkaiD0J3IF4Hmaw1IlXy/T+BURSY1EWnegwg1ZwGIUhYKBKvhSIvJsCI6yZHmKlSosKacQsFRBVtsbiIM9OtaOYgvOgwlB5RyDSBEXjv1tQFMqzJWH8Vt3WmQU6PMjcjbbpUeRIZUtYfQVoKSdSVaSiLlQ6H/afKq2Gyh9xRShCzIK+0hEyoFVjHketUUqgQJuL/rQMv/1QFSlDEteCm+v72kiQdPf7u/ShjmWJLpQ08hadJVrVKZgTpi51frVpWZI+rBhAUm4UVEbqAPWbCTEdqlydpgtlrEoCFOElt4HmQQQIUmfhny70A1GMhso0gEiCq0m/8VhvDrIkAkdwK99TVClRKUmDBHePX3rCHYESr2NA9ZvilYpxWEZkJSft3ALx+BPaSLmiasAEJSkDQkCwH7x+5NGsr4eRh0FDaYKviUTKleZPelzifiVDI8PDlK3yrSBuEna/nPSgUeLMvK8UhpCpUUjUn8MyeboCRFv5qfCZAGJWpxSbG6SQQIvt5WpryXJAwlRWdby7uOHcny8qC8cI0sAAgFawAPvKHWB6xvQc+CJUQgFVzsDfz+VOnDeW4b/493EqBedQlSXGTsARCFpO4jefI+tV8t4T0Qt1RCusdKH8Q4UMFPgqKQtJSpIMTHcdjP5UFLKcRh0Fz6w0XdSCEQop0q6G2/8AbGpG8yUoIZdcUWU2CRYCTMx69fX0qDI8Ih19DTjgaQuQXCJixO3cxHqRU/EOGDLxaSTygiYgETYp6wRB9TQNnC+YtMlTzK74aUhHw+M0o3cUVGx1EQnsB3iqeOcbzZ/7Bpth8glanHYS50AA0xr6z1pcweLS0JQUqK0FDiVpkQogwm0zyi9txGxq0w02ltWI1wDKG0pBlLggjqI0iDN9073gMZvlqMIp1h5KluBILak8oSoxOoXJiCBcjrF7BMKsgGByiVE7dDF/26zXUczLeLw7CcydSyvw0uIcTClKSoEenYlPp50Eby9jDsvlDwdQ5LaXQg6UrSPEQATNzYEd43BoFPCYnQQspCtJm4kTBie9737Ub4b4jKVeE8PEaXy6SbJJIIUOxSbjtQPEuM6G/DStCoPiAkaZ6aOoEE2PlWz+ZrLKWTpCEEqACYMnck7nf9KA/iOLMQpzwHlF1gqSFtqSBrSCBFhaYiRRLjrLgrDs4hh4usJ5NKrqaJ6SbkdOa4pCw2LKVpXpCinaZsYsd5tv6ij/AAjmAU8GXtS2njpUkHcnZV5vqoBeDximzqEaohKp26T7Cw9abuAsyXpxDaiooS0SkQVQZTERtMnaOtRcQZjh3ljCNYdhtIUltLxBSpBkJUSbSLXmaDZ7ljuGXzCAqNK2/wDGqBcpUPPp50BPh3OVIxifrrjpTeQVmNZEAkbRc9K6FxBh1BkrYKVFQ5STa/zvFcewuISk6nG9XIrSCDBJkJJuLJvt2p6+i58rDxdX9k0hPxGwuT+gNBjLsp0I5rrVdat5Pl5DaoMblc7x8q9xBxk6y6ttlKQgE2cRe/r+R3FMruDV4CV6knUgc6bjURePeg59mGlEtoGparCdhO5+X89KHYtC0pCAmw3PemRrKlJK1L5lKN1RFrbVIvLwd6BKVYR8vSt8K5pJJFx+oogGw48pQHIjbzjYfvVZ1tS1ElMTQW389dUwhlU8hJSvUQdJmU9ovQpO1S4hJnT2qXLHUBaPESVI1DWBaUz3oInmFJ0lQMEBU+txfaYvUuGw63CdN9AvJAsO3zq9mubcqmGgkM6gQIE2mDq3O8X6b1sxkLv1b60Unwp0yCO8XEzE2oBqiZM7/wBtTHlvCeJebS4hBKVTBuNiR+1CckwJffba6rWAf3NfSWEwqW0JQkQlIAHoKCFbY6Cl97IGfELiWWgs3KggAz3n1piWuh2MxyEWPxHZIGon0SBQJXFefNYSUEFT0SlIG82E970HwuAUD9ZxagXlCQDs0ncAdAf0p1x+CcxBBLaGwNisBSx6AWHz9qjYyBCDqKStW+pdz7DYewoFVSVufAgkfiVKU+x3PsKS8VkrzmLcanUpMlRFwB23sekd66HxTnJbKWGE6sQ5ZPZP+o+g29JqjlWVBhOkHUtV3FXlR/WN6BfHCqIIUYt8qT8ybWHFJcKlFJ03M7G3tXSc6YhlwpKgoCZSJPpSRlGULxCiozpG58+1Bjh/h5eKJjkQEqJcUCGwQJCSrYE9OvlWuSZOrFPJaStttShy6zpBI+6IG5j3gmmXMMSrC4N1hCdTLqhqkxoV+JPkYAPpSKvUADNiTG3Qx7UBtASpkMuvKSttSwkXWmI2HaVDcGinBPEZwiC28ELwriyFtqEkyPiSDYgRc0nIBgmdtvzq1h8K8+Q22lTihMAdpJn/AJ8hQG+I8nQ5iy3gUlSVp1oQLkCDI9AR+YqBrC/VUt4hSQXG3dK8O4gpO0pJm5BFtulG8i4hdw+CWnQoOMrssJSdJVIKXJvBjpcRXsmxycye8LMHFatOlpaQlMGZgwLjpfzoE3MsQla1LQjw0qUSEAzpm+mewon/APYyHW3ENNJU2kAcgIm8KuNxP5CrPGHDJwTwQpWpCuZJFjE+fUd6hyLhVzFJU4ktpaQedalAaYEzG8RG3nQDnsRrhX3iDqgbkkn533roPD2KY+pvsYhxDzLK0mBIVpICpR25pTv+Kud5ngFMuKbVpJEHUkyCCJBHkQRvFGsszBhvDuNrDhW7ZShpgAfCBPnc/wBkI86fwxWlWFZcQlPxpcOpO9vMA3EE+lEs3xSsNhvq4QG14hSXnEpIISgWbSCPxGVb2ECqXD+ZOYZxbiEksHSHUqAUCkkhOrub0UzXGNvPvYtsAoRh+UECErMNpAERA1FUUCq5ivEI8VSiBEndQHv+9NPCnEqi4nCAfYuOJhMnlGoG3ymk3EBO6TYj5VYwjmiHG1lLib++3L6eZoOocQcQsYZZQpsuKk2CgCBtfe4N9rgihWb44fV0LShQLqZAA+GRaT57jvSZmmP8dQVB1QkEkkzAiacMLn6FYf6ti/jbEIWmxTA+G1j2INqAdlmEIaAj1jqTWzeEExMDcq7Abn2HSnFeWp0zFunlSrm+CUXAm3hATbr5HrQBcQBqW42iEmyEneIiTPU7+9UUMkAk0edw/f5dK8W0pbUtY1fcbR+JZ7+SRzH2oFcg27U0ZfmKlYRWGUpKGi4FExKpgWF4jlG9Al4VcBMbVZXh4QSTANv/AG7Rvt1oGjgDL0DMW9KgtKQV3tFuvuRXUMXnCQtQ1da4fwvjC0+lSZ1ftF6ZX8UtSiqd/Wg6mrCLV/kXpH4W9/de/wAgPWrDOGQgciQJ+ZPmdz71gPTfatkzNv77UGq01UxTXKRKhIIkG/taiSjPfzqBxI/v70CLguFm2nC5K1rM/aOGVdoHT/urpYvYDv5UzuMA9KXOKsoccQEtPlk9bSDP59OlAp8SZoVH6rhoLqwQ4sbIR1E9CevlbrXsJgktNpbQYgfM9TVrKcg+roM86lElS4gnsL3q39WA3Pneg57xYXEuAKUNJukfl86FYjLFtoS4sWKrjaO0+u1MbjJxWLkDkbiSdrbJ94/Ws8S45Z1MJakEAkxN56fKgg4mxrbGprBWw+JaacUknVzCTyqJJ3sfelVjGLbVrbUUkdQfP/qtnUEDSdxP9+ZrK8Kpop8RMBV4PUbexoPDErIKtSiZ1G/WbH1v/ZqfCLbS2tZJLupIbANhsSs+Voj86v4Xh5SsOh1SkIbdWUpWTYaZkrtZJIgG9+lBpBUSsq63F5MW3O0wJ7Gg6RjuNlNNNONhLyXECPFF21pjxALQQZFhGw3oKynE4nxcZh2m0wrStpoGDa6tE3HN086EqzjUy3h3EN6WwopUEidS7gkgxNx6Vf4axL+GcR4Y1F46UtjcnYK7byPY0CspJm4v2ipVJVpncDe1hvAnzpzxnBuIdQ4+E6VkqV4ZUAo6TzADbfz9KB4rONIUhhCW0OICXElIVzAQVAm4mO9ANQ8sjwkSUlQUABcnYbGe8Dzp04D4aceDnjpUlgtqTJkc8pgwYJjf1ApJwqla06JCpGki15tXQM6zJeHy9Lc86+Qme8lcR8veg55iGwkrAIUAYCvxAWmmHBZa0vFsthZUzoQtRk/gCnBHSVAjyqfBZI0jBuP4g860/YgXifhPqT8hVzgbLm1IccWFFyFIbIPKAUkKmd97elAuY3LVJAdCSllwq8MyDaTCT5wKkwOUOuNLdQAUtnmvcecdr/8AdD1KI5STA6dJ9KcOBshS+FOOhWkQAASAq53jcAjagfSJSB5bxfahT+DuTv50Yc6396gW3bue9Au4nC6ReLbUutsanFKIjokHp3PvTtiMIF2Jj0vVH/4lPWBQCU4SEnSCoxAAEkqNkge9K2J1haguQoEhQO4ItBpl4hxa8OtoIJSUnWFeYNvWlvF4lTrinFmVKJJPcm5oDXD+XWLqtjZPn3o5bzqPh9ojDIt3I8hqN6vlJFjFB0wC1StoG+1RNpqwE9aDRR8reZrG20EVKYisaKCPR/Yqm7hkmetXk95+VRLA6WFAHcwnlakvjvHhhHhpH2rogekxvXR3R0pezrJg4QV3A28vSgRsmaDbSG0/Fuoxuo70ReQgIUtxXhoSLrIkg9AB95RPSs58pnBpClhXNMQP1JoZg8GvFBD2JPIP8TI2/wByu5P97UAjhrKBBecvfkB3/wB3529624xcaUzE/apIIHrvPamkbgdNtv2odi8gaUouKTc9yY+VAmrzNRwiWtUg7pI2g2IPTtQlKSqY8o9aKqwZxGIKW7Jk36BIMT8qN4jB/Uw28yQXGFBXNsq9/wBaAFjcocaZZdcbIQ5ri8bGINpBtN9/nVXKllLzZBulaYvH3gYnoL+16N8Y8UHFKGhSvDVDhbI+FyIUR3mx96WkquZ/u/70DLxpjXVYhYUZQFEJhUpIFgdyJgAGOtHcvyRh/BhbbfiQk+K3YO6gACttVrWkpM0jsugiHASkKTcH4QTfpJtcelXGs7U2pfh8iFGyR0ED+nzoIMK4G3UqjlkG8XEyKu5i4X3tAnSPeO8UNxayVQZ0psKKZKyBzdD26UBs5WhxCQpSilNkiTYdooiXU4NorQQQNh3PT2qo29PMPn0IoNxBji4fDG07Dqr+B+tBWYwD2K8Z83iVKJ6nqB6CnPgPMNbBb/8A1mB6KkifeaApzX6qyENphRHXYnqfzrfgYlJcBMBce8T/ADQPqnrXF6hKioj/AKqJHkPYmvK87eU9KCwnzAB7f81GXLQIPcVEVwIP63qJa5sB7jpQL3G2HQUocvqCgk+aSCfmCPzpbwGF8R5KBME3/wBvU/KmziNGtpWoTpkj1AN6AcMf5pBiEn87UDmgBACQAAAAmO0WmawXW+rjYPYqg1AL9D5ztWiwmTM/Kg62fkZrfVUTYJualI2oPVqo+1bTXovQRqUelaO+lTKHlWi2yaCua0We9TLTFt60categE41rV0t86Eu4XuKZlN+gAqk9h7HvQLasP1jagvEWahhszzKNkp/EfOOg3Pew60wcQPLZZKm2y4uQAE3jzPkKRMuwzqnlP4hHNHKk/dPePLz7mg2yjClpBUv/I5zK/Mx+cnzoPnyFKlerkAFr/29Mq2iTt7UK4oww8FAvrcILaALqT1WZ2T0He52FAmoSSQAJnoPaioyZ1DfjqCfDSvQbg3gK+HciDvRDBYQNJi2rdR86oYnMnSlaL6FWI2Eggg/3yoIs7xbLq9TLRZSQNSJlOq86f8AT2FX38RhVYNttLRGKC+Zd4Um+5mOoEQIil4i/p/xRbKm5BIiRG9BKnBgm96I4dQRbT071GG9uoP5VKkAdLd6CLH47SkwSlX4R+tV8sw0c5uoi3kP5qd7nOwMbGL1fwqJFx73oMMIB+MeltqLYbCgQLX69qxhme49DV/wyCCI9poLKIED8/5rLjgKoJFuo/c1qzME380xavJbE2ET7/8AVBtM3n0PlWHJEwTJ+VWG2Li5gdK8pE946igVeI3HFJCfCAueZJJtG2//AHVPh1spKpET3tamt9sbn++tUnmwlaQoWVIB/wBW8e4oN3HQIISVJESkbnuAaKlWD6HEJ/0lKTHvN6pssG0jzFarxAk2TvFyf4oOqJVNbTULmyvX+Kz91PtQZAJM9K3IrNeoMRXiKzXqCNY8796r+UVM/uKziKCqpPXtVR9V6sv/AAmqh60AfNG1LkSR6UIXgeX9zTDi91egofjtj6/xQJ+cZilgRGpZ2Sb37H1oVC1LU88oqdXvGwH4U9Ba1SZz/wDlH1FZ6+/8UFZxMnYg/wBt50LzkQNPU3NMb/xD+9qG5nt/7n9BQCsLlqUjU6f/AFHc7Se/lWuWHS4YEg/0URzD4R6/tUWA6UBBKbibGtxh5nr67VJ0NEUfAP72oK7OFBM6Y71dwzYgxEjoRUn3fesL/YUEmEM36dv4q2UWATt27Vphfu+1XTv70ESDERzeguKlbXEzcbCpMLufStVb+9BjVtNj3rAMfF86wrp61Kv4R/elBo5hgtJSRIVb/mgr+GPhqacnWD9ms7EpggA7TFqZ07Ut8Qf5Ef7/AP8AmgG4DN/CcUHEwDFkiyY6gfrRd9phxWvxU38/L0pf4g3T6q/aqzWwo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0" descr="data:image/jpeg;base64,/9j/4AAQSkZJRgABAQAAAQABAAD/2wCEAAkGBxQTEhUUEhQWFhUXGR0YGBcYGCAcHRwcHx0cHhwcHB4hICggIB8mHhwfITEiJSkrLi4uHx8zODMsNygtLisBCgoKBQUFDgUFDisZExkrKysrKysrKysrKysrKysrKysrKysrKysrKysrKysrKysrKysrKysrKysrKysrKysrK//AABEIAMkA+wMBIgACEQEDEQH/xAAcAAACAgMBAQAAAAAAAAAAAAAFBgMEAQIHAAj/xAA9EAABAwIEBAQCCgEEAgIDAAABAgMRACEEBRIxBiJBURNhcYEykQcUI0JSobHB0fAzYnLh8SSCFRY0U9L/xAAUAQEAAAAAAAAAAAAAAAAAAAAA/8QAFBEBAAAAAAAAAAAAAAAAAAAAAP/aAAwDAQACEQMRAD8A6FhG2i2PDCSgyRFwZvN6W/pHy5s4BZCB9kQsAWgTzwB10k1dy7J1YfFlOHlOGWgrW2oEpSomB4Z6TuReI86YMXgkuIUhQBChpINwQREG96Dm/CHDuHcRikuNiz7je5B0chTsZ86UcXlACGkBOlacQ7h1nzJBaM+QJgz2rsuVZAGPE0qkOK1qBGyoAsd4gDe9Us34RDwXC9BW4lyQmeZOxue1qDljvBmOclThAA6rXOw8pqnnzCEoQFoLTgb+EQpBI6yDyybxXeW8CYGvSVf6dvaf0pM4q+j1LgccaWsK02bF0k79b37Cg5lwyhCnj4iVLSEk2MRMAm+9ibU6fR1l5DxeLi23IAIOkhaZ5wetiBe3S1S5F9Hy2nQ47KmyAbHSQYvrSYt5Amm9k4VpQQC2lRtYCenXp6UHJ+MstK81dbB+NxHNvGsIv7TTv9FeUKacxQWeZpYbOkmFEapkbEbRar+WcNoXi8Wp5rWlZRoKxI0gC6Vd57XtV7hjAKw2IxKPDWEOuBbZMkHlvKr3nvQKPG2SRjXnGj4ehtL0JtckJMRtcz866plwAbQE/DpEekClXiLLFOPvFKSSrClAEbmZAmY3ApjyFSiw3rSpKkpSlQUIuAJ9R5igI1lNeitgaD1er1eoPUjcdYvx/wDx2iQptYKyImyZ0okiSNQ27ntTzXAOJczKn18wKkOLUQo7kLJhEGwEDtNB3TK8QVtIUoaTEEdiLf8ANWXFgAk7C561zVfGIYy1p3D/ABFagUqOogzqUD1gk70T4i4tWhnBhlSfExMSpI1BNhqjoTqItPSgZMkz9rElwN6pQbyCAQZ0kHYzE+VAvpB4kOHQhLLkOFfNpuUiJv8AlbrSFkPFacDiFBrWplaoc1kadQ2KVgbeu1UcxxOJWhDrhWlD6lLWtAJA1q+GLBXLEX7RQdhd4lZbwyX9YcTZMo6q6wOh3MUVwWLS62hxM6VpC0zYwRIkehrhCgGmnWnXy6yooeBaiVzIChqsIg8o3jsKJ8N8ZOtpcwy1rjw9LeoDWlyORIEbGwg7dOlB2oGs1zr6Oc9CAcNiPEQ8tWtCV3EQLJJJsYJ7XNH8JxalePXg/DVKQeaR90SZ/KPWgZq8awpYG5AvHvWaDGmsaK2BrxoNIrGmt5rINBWAqQIrITWwFBrorITFbivUEZTWUp/Kt69QaOsJUCFCQbEGh2GyFhBlLYne9/1opWHFQCe1BoEeVZApG4Y40U/jnGFqQG4OiRCtUgaUmYIiTtTO7xCwl8YdS4dVGlMG5M2B9qAjWa1ccCQVKgJAkk9AN65TlvHDjeYrQ8tZZJKdNjBtBncADcT60HS86zDwGFugTpG3SfPyqnwhn4xrJdCNEK0ESDsBf0vSZ9JnEWpJYZWdV9SChSvEBsdJEjlvM/lFJfBPFisLiAlJ0tOKAWFGQNhqi21B9B16uU43jE//ACrUPFGGKtCri4BNlC+kE2k3ia6QM3Y8TwvFR4loTqEmdo70F1Y6d6+as/wIbcWnWCUqMjSfiBgjrNyfWK+k1uQCTsBNcAxcHF/WPC+xDniFJ20a7+u/zoF/ElYKXdASlRkADlsdo6XGxq65mTzaEpK0kT4qU/FpK0xPUAwTY3pg+lDCJRiG0M6A0UBSEI6au/aTcepqXNcpGBwKSsJRiHkaVNmFBQBIJ2soBaTY20+VAAyPOPCJQtvVhnCEvJM6Z7pIskjcHe3Wtsbmbb+IWXHHEsFIT9mfh6AKChCoG/e8UFbW4W9AUQ2pYtPLqj5TBrXGYUtOKbciUSCUmb9OsEennQMmNwzLLYaUVvq5i240RAFiJSoTFyT0vWMuzB1+EAErbOtoncIiCjUSOUkjc+QoGc1XqSokpKICVIsQBsPSi2a8SF9u8BakJS5Gx0TBjoTPT96CTBYUJQ4qVoxrTiYBOwJhWlIEzeY+Vb4l0h4uYUPuPN3W58Q/3QBqBBmxkWvQpaW0ttuNrWl0K0OpnVuPjTt6aT160QGNLLujCsEut3LqSrUoAfaa0XSQbz27mgYOJeK3cZhGihCwUSXVJ2kRzCDNo9qfMNxe1/8AHl9uVFpKUqSo8wVYSqTfv53riCcUHVNoKlBAJ2MaUqMwJtAHnU+Z4BTLoZS4pSXdKwrSpMhR6p3kGZAmg7twXnqsZhg6tKQdRTymxi0x0k9KMO4tCSEqUkKV8KSbn0Fca4KzEMYj7DxPBbSovqJCgU6SQQNwqRG/yofxLxX9axzbjaCUoUkJRvq0mT85It5UHdio1vFBMq4gbew6n7oCRzpXYpMTB/mud4n6VsRqOltvTNpB2+dB2FNZArBtXpoNq9QPi/PvqeGL0AmQkAnqah4O4qRjmtcBtQURoKgTYCSBAMXoGKvV6vUHqV/pLxqmcvdUgwolCQR0lQvTRS/x5glO4F4IkrQA4mN5QQoW9qDg2Hxi18oKUuXWHTaAmVETG8pERfp1NE3OI/ExbeJSvw3ECZXzbJvYACTJMdZ6mhOX4ReLxKWh8Tq9wkHfcxaYAmJ6GpuLcCw05DCyeZSVNKEFvSYHN1B6fnQOXEHGuIfS22jQhrEthCisEJBUSCdQuNp7QaSs1yLF4dZaW0vWsEjTz6kA/EnTJj843oeMxcAAKtQHwpPSAQmO0TNqb2c3xaMBC1QvSgsL1DxPCJkhJ+LZM+npQLDGOIdS5qU0psRykkykaYBPU9Ztc7U2YniHDOYIOPMBbq1BDgSQ3qKRIWCm4UARc2vBmqIyE4xn6y04pzEJTrfZdTdZEypsiyhaI3MG81WzPL3GsOnxHsOU2WcKFgOJ1H8O/qOkeVBRzDJH2QlTiVJYWRpcstOkxBlPUDoYm9X8JmjwdYxIC1Bkga1pOmRO6r9COu9aMZq6rCvsBuMOvmbmdKFIGqyjaYEkDrJ61aznNUKdaw7ai1hwlKF+ESUqBgq5UkBVyfO5oOj4/jll3Bl1AUU6TrgxCrQgmZvNiOx2qDCvsY3AF0shsGUJlQOiIBI6xIsm5MedJycpUy68kEJwbiQ7CFag4gAxoURYzMhUEA2mqmU8SowboVhUuFlZhwPfi7AjltuDE3PYUDa7wUhxl917Wp1SPsErVdKUJ5ZA6mNug85pdfw2KzBxpK+XSzZRM8qRBVEySpXz9q3+kLiBDzzZYeUQiywklJkHcKHQinPIVtKbK2SStQlYXyrTHwpV+EAQBaN6DnWBZbRgsWh5I8XUlKR94KBlRP8ApsPlQbJ8MglxbhIDYCgAPiV+E9hAN6d8dlrD7zgS42txSyXAmRoSmNUfiKjbV0vS7meU/wDkrQ1JGnUpKRJgQSLeYAigAY3FF0olKUkAJ5RGozurzJO5qzmmWBpttRX9oqdSN4gnqNj0IPzqFsKbcS5GndQtIi4sO01XxmrUSr4jKjfqb386CZ1SEFBZKwdPMVRGu8lMdOxqTLcY4HEqRKnbBESSDP59e4uaLYZ9WGaaW622tJQpCEKSlRhXOXLzeTHpQZta3XStIKVqVI8MaYUTA0gbX7UBTDrQcQp9ZSkfEUJSIC9tJBEbgqtWGcQ69qUp4606i2F3BMEqSk/dVG1oNUMHlL7wWpDalhJOpY2CuxVtN5ip8sw6AtSMU4tkNhRSNGo+IIhJHSaCxw/iEMQ+pxaTOkBqCqLzqBtBsY6+VUG8SEF1SYvOi0ESZkfhsYsfKoF4jUlCCEhI6gd9ye9E8TjhigykoHioOlSxutsbao3IFp9BQWE5mp3A+D4xSpCi5pVJDggJAB7pE8vnQxnDlQBlInuaurxPjLDAcS22I0SmwIAAGrdMzufeqD7qgohQSCDB9rdLUDx9I2fYhnHK8J5QTAA0qFuhTHT1jf3rpOF4rwxaZWt0IDqQU67E9+vevnrE4hzxFOrTKlnWdQIC9XMfUEGbdD5153HF1pKXFKK0klNrQQkRv5f9zQdK+mDiMK8FhlYUkpK1lMEEEwkT/wCpNKfC+cBlSyhsEobUpKoJUHJAABBiOl/WjuBxmCGBb+vJQslIZ1oRDjaU8yUq6kiypAFj80PMcKWlHSVFtRltwpKA4i8KAIoOy/RdxM6+h4YlyfC0gSmIF5JPfp7U/tOhQlJBB6jzr5ly/NCg+Hr0NqCkrUJUCTPMRF+g22pv+jnig4MqS7pLC1pSVlV0m8R/pvJ7TJoO3UrccPrcbGEw6vtniEmJOlsnnUqNhHzuBW+Z8Us6vATiEtOmNJUnUDNhAkTPfaieT5YnDogcyzdbh+JaupJ/QdKBHzrgBvC4YP4Zak4nDjxPEJ+KLnluBbaPzrnmPy57ElzHeEQwXftCj7swVEDeL79JFdn4qxCnv/CZguOj7RW4bb6qPmdgO9XMryhnDMFpCRog6p+9aCVd5FBwDPcS2gOYdgJUwHNbbpAKynTGnVAtJNu9U1ZS+ltDi23NCp0qF7D4oEyPeN6O5PwqrGvuhohtpJVBMkbnSkf2wqtmWd4gNtsH7NWHC2lEfemU83omU+lBpkjzx14gOIT4CBqQVaCpO0IAEE9TUi8Ul7FJcAS71KHzAhKYlRmNhqnoY60NyjJXMQF+HpJbQVkEhJ0jcibdvyqPFMtpeUkuy1r/AMiATy9wCR+tA5Y1/B4fDocYQX23SD4DytSWyBeIEzeJJJ7dZXn8pxCSh9totNuqBaUFBSEzYArOxExzQf1oV9YUkFKFSjmnVygj59R+e1G8vzZzwXmEpKcK8dCSscqV2IJV8M8sn3PqGylY5rCuNqQs4fVClESkEGDCu0yO29b8O8QIw6fBWPEbdJ8VtQsNgCB+K0yD2HStsdmBfxCGA8UMaQ0S3ZECZVoSdOnrHYTUx4MdQ6406Wg2Ehz6xMwi/MkSCZjSQfntIb5liG8KG8OylletILjjqdRClQJCoBASRIgd96u5VlOMwWIUCEufWG1faJVyASCVFREAx3HXrSnj1BpwBDycQkAFK4IjsCk7EX5b7zV7A5spGHdZdcMLQAhM6hBN5AsLbA9zQXMszBzLn3C6W3AvSVCQvWkk3SsGx3P7bUXz7NEIYK8FyFR1KWCkKHWL3MHt1mgnCuFwbqfBxSdDiiotvBZEmAQladtPYi+9aYLLWGU+LinFGTpSGCCUkTq16h6QPW9Aaayl7EBh9ZS43EqWkyVKuSkpAHMDaIoZnHD6ENOLC2yvXOgOAqSD909zG5EiQa0wGeuYdwhxKyws60pUgokAQhSUntA2J9etVMkxbP1lTmJR4jZB1Eqgpk7jeT0jrQezRtbughJIADaRFpiT/e1bZc622wFJROIJUhP/ALRzR5Cw96dk5e2pQXOphI+z09B1Uekn4fIbUuYNhGIWs4ZgoS3OpWoqEHY7cpgGb0AV9xeGJQ08SCkawDy6iLjzjvV/CZc22hD2LMocPwidfwEgk7jdM+oqhmGWEeKoRpQQLbSentUuY4tbulZTKUICeYWkpufX+B2oB+Y4htYb0NBspTpVBJCj3g9e9Q4rFKdXJABgJhIjbyq7k+CDjyELOhJuSrYgXPzvVrHZqmHEtttpR4mptwJhaSI2MzFpjzoAjaSTpmCdyq0fxV5lDZSCork3Nq1Sw6+pSgCpRBWo94uo9Klw+EbKQS8EntBtQWOLczTij4jAfSymApK40NqjSkI0kgAgRB/OhOJyl5DSXVIKUqjST11CUmNyCNiO3SjfBeeowj32kKaeTDiIkAAnTPoZ+dHOKc9woUlkYVLyFIBSomFp13ToUBCQJ2270CS1iAWyhaRJVPiFSuXYbC0QO03p94UzZkYPEMYrTiENQUoMakpIIUW1EiwVtBB38qW864dDLTQ+0TijIW0tOrUT8Ja0iCPOTQtKTh7LbWHFBSVocSUjSSNMCypm97bb0BDH5Q29LuXNPFpIhwOaeRR8wqSmOpoIyyoqSiQCYuowBImSeg6zRvhXPPqbqXUqOkqhSAYlHWbQYpg4u4iQ++rDBrD6FFKA6pMKbUY5wtJ6Tf0oFZGLJcaW2pQeSQNSiIlIsRaABHXzrqB+kxDTLS1DxSoaXCgwQoWNlEG4IINc34k4SfwiUrXC2lAfaoEp1EEx+W5iapYrAustjWy4lLkEKWgpveyDEddtzFB9AcKqacZGIbSoePzHUrUrqACfQbVpxRmCkJDTQJedOlA6DupXYAXrkvCHGisGS2mVNHfV0V3SOg6EX6Gj3FfEmIw6WlJIS8sanSgSm22rcA6TdIoHbLMrThmQhAKiJJPVajck+prnGPyJWMxzp0hKAQXCgzePhnbV3i1N2DxWKxWHYSOVLiZdfQU2tdISLpVePajmGy9LLYbbSEoH9k9z50HJcwacy9xbUwlxpQSsJk3nee86SPQ9KVMK2CtKSCUlQkCASOsTaYrp/HOAW+tDeoayeRCRMI+844fujaB1ihGecKIThpQAHGxOr8XUz50CznKW8Ot9lttLiVFJbcX/AJEAgERBiel+1UGA6UBsa/DLkACSnXF4HeD+dWswcL3hgI+00ws/iPQkegq1lGOfShBaCQcOpShbmJUNJk+higFM+I2VN3SVnQQoeY77bD2o65mmlrwHSpToJaKgQUpbB+EHrzAX2gWoLi8St92VdYAB6JmwnsKu4/JCxh23Vrbl0hSGxJJTBkkiwgxb/qgMZM4yWVYPE6AXE+I26gDWhZukKP3goQYtExVTLmMK1hPHfbU+patGiVNhMTq0qSebp6dr0EaDQZKitYeCuVIHLp7k997T061ZzPM1PBKCBobGlAQDYWEyb9NztJoNnMoKV6lheHaWnxGSrnkRIAIgEn2jtUGNzLxQkLSAQPi6k9yNtgBt085osM7LrCsF8bYWksrVugAibnYaZt0q5mmcJw/Jh8O0lDglSHUa5tp3n4SAFDqJoIznIewxwrxDi0QGXYgj4ZTO+ncSfWt8wKNYwTSMOhJAHiObpXuSXRfy2I8qpZlhXcEltC2EpcCi4l4QsLTEDSdiAb/K1QZdg339TvhLeCASTGq4EgEbqG0gdKC5mzuJwyUYdyUoCSARBCxJMpVsRcfLYVjIMxfwf26W16VQJIPhqE3nobWFeyrNfEQnDvFOgOBadQBCImRf7pG4qbE5xrxGhRcOFsnwmjpGlItpAkWN79ulAWzPOGmW0uYZKQpySUka03MnfaDbrWjGGW7h/EQlEuyHCgAJancaehIsOlzQXPcEELQjDuqeacSC3O4vGlQ6EH9aJYXDYnDPNhbYaQseGSIIUB8eogxqAk+VqAVmqAXE+GCNI0eXzqhjcJpIjYiYm++/oaZM54kU0sfVV6ULGqIBBtHWTEDY1UxeW+IjxWnQ4DGsEaVDty9vMUAlvEkBOglOlME95np+VVQKP4XIHFpUExPmoCTEgCSO1BlsKBIIuN6Afg1Nc/ipUo6To0qiFTuqxtvYVZdzEuhKXCEpQiBpSABpBgepO8nrUeSeEXkDE6gyVQspMEbwZINpifKa9miUJKkpc1c6woD4SEnkUDsZB9vegcsu42WrDFgo52QVsLEFaI2GpQPS0ncH3qtlKnM0WWcS/wDaoT/44UEiSSNSSQJ2AgHzoHmeeJdYZaSwhsspKStH3+pKhH71ayHPEMupLjeoaiXCDufuEf7FSq2/tQD8xyteGdU3iELQsA6RYSehJvKfMVG7mOtwKcAgGSEiAQAISB26e+9NeK4wefIw+OCVMKUnUoNwuARzIJMAwN471LxZwO6lRcw7aVNqKQ0EEcyNIgadyoRJj1oIeF+MVoDjBQlTayShpXMkEn4EzJjy71VzDN3y8rD4954MEypKChUEfBE9jE370MxmWYhoJYcwpS4tUoUU86j+FJmD6ChrGOW0vUANSZCZHwnvHcGTfrQOw4bewiFrbZaxzT6NLbiQSUTN9MEg+hiwvSi7iXZ0O6yB8SVTIEybHY9fej+T8RYgYIoYlCmVHmSpN0rJWdSTvBFiNpq1w/mmHxi1JzJBW4sx9anTpEAJCogC4N/Og14K4rcaW+hpEoUhSkoTujQLK87RqJ3PrRrg7jJ995TWIeQklMNakQNZOyiL7Ut53kmLBWG2SWmJbDjQ+JAggki6rQZAtQDD45V9KZdUoQoCVWMjT1kmNvPvQdryrLNJcClFT0jxVRcmJEE/cgiIofxRhmkt/bEpExE3Ue0bk+VLGK4qxC8BpKtDoWUmVaVaQmTAmQQY3EdKtfR6+jErP1lxasQiS14ipSUwBAn7yb9evlQV8LlYZ14hbYRMaU3JSnsd5UetLjzqmw+pCFJS4YBIiNyY/T3rsYY1pmDF7Re29t/ypUzGHntAs00oKcVtqUByIvuBOo+1Bz3EZYtjw1uDlUbg9NrfKtuIApJS3r1ITKko6Jnf5704Z/lz+KIbQB4djO0n39elBG+Hi4+8FrCgg6ZTsVRcD0oF/D4UKCRsVLAJ6JBi562miHE+WNYeGUlanQQVOA/ZqQq8pESL2I2tWMAsNF1Kz/jMgTYm49+lBsS4VG59JOwnYeXlQeceToSENhKhOpQUolcmRbYEeW9bKxy1KlwlXXmk79ugHltRbLcmbVhnnS6pK0CUJj4hsonr8qHZg+0op8JvRCYXJnUYF42HX5iguYniFx3DBhZBShepNvhkGQOwubVezjM1eGyhtenQkBXhqgaoH4dzFifWh+NxDpwyNZQUfCm3NAg9B3Tvvc96GaiCD+X96UDZn+X62UYhl0rQgBCm1gJcb7TAAUL773670Gw2XP8Ahl1Day2JlYBjsTPl36VNgUuOEKWpOl5RSZVpE7z0gCB8ooln2cqdebR4zngpARKSCSLBRAFrjvQYyh44VRKlJMoPKkyTqFgekSAT7RUWVID5dS65pKo0rIKkpUVdTPLItMd6kx/CixoXh1B1hw8rm2iSBDn4Ym52N6gzLJXmQGw404lZn7NYsUi4VMKHpsaCmcrd8UtJRqUlWkwLTMAk7AHziieIaew7qHHtJTGkaFgiwICTFxfe3etcuz7Qy6hX+RY0AwSQkAWna56VQywtc4eQSDH2iVQUXIkDZQMgER/NAR4kzFL2gIJUEiJP8dqvYXAYQoSS44gxdMJMHreaE5ZgdS1ErSlDaoUrcxfmCdyLfmKJDCYU7YpwDsWST7kKg0ALA8OurMKSQD8/Kh2cYMNOKbCpCT0/T22rrmdnw2XVouoJVAHeDcfrXMssyFzEDWNpI9T1NBNgGmUYX6x/ldClNrZWBpCVJUErEXkH8xVHLs1DTb7ZZQ54qQkLUAVNxN0yOs+VwL0Qz3JEMtBWoBYMETv0271Y4H4aax3joW8ptxCdbcAEKgnUDPa1gRuaAU3mmpep4FzSDAUSqVRAmTtMWFrUx5FxZiFsrw0kwjU2qQFJKLpgm3lel7OPAPhFnVqKPtUkWCwo/B5QBUOMebUGw21o0tgKMyVq+8TJiNoAAoGvhfMXsRjWmcXiFjQoqbkpgOgWnuCNQse1BeN8pdZxS0rUlahClFCSIFoJHSYmZve/YYxjCiC2SFzciwtBHvMn5U85j9Ij6dLjCU+GtIkOIJAUkaVDVIChPQ+feg5+4FlPibJkIB8wBb5R+VbN4xYGlJtKVERuUzE+k+ldDybJ1vMoxeB8FeJStS3WQgpGlcyjSokEWixG9c8zVJDi9SPDOoyiI0m9h2iga+KOJ8SfCW06pr7NJKm1aQVqTKjpBgCRHY1by3IWcQA9l7ymsSgBXgvbkxdSFbwZO4NIra1DpIPQ9Y26+Zo5w9meI+sofRJUlQSdgkJPLpuYiLRQS59wpi2EJeeSSF8y1Dm0knZZ6E7/AL0MbxbhKVJBAbgJKZABgAnyKov3o3mGcOHEkPKWlhS9K20LMFsGCNz0/oFGuKMtGGwc4Nal4XEFOqYVCrabxqBMAT+9AE4n4ifdU2PFUA2kCUr+/ACjIN77GnvhpzCFkFBKVCykvK5go+tcqDDzJStbSgkxBWghKvci49DRjhrMHW8VrWCA6lWoKFlJgkBM+YABn3oOkcRh1ISlpJClq06+iO57AgdO9DV5Gjw/CSVJHUg3J6me5pLynP1t4sLxCnFImSjxDF5AO8GJkTXV5bIQUrCgsakGN4vHkbjf22oOd43h5hqS5qCOvVR7BI7kwKCYvKkIw512cPMJufIfLenV7KXS8XsQiDOlsTKRG5tafXaq+Y5SHIK0gxQc6WvlMmQkQPP/AIqowm8mdJpszjL2zpZQAVk6lHohP8n9h3oZnegANpBEbem1BcweNZQsJdQFp0qgESNRSdJge/5UHfxqlNobITCJhWkaiD0J3IF4Hmaw1IlXy/T+BURSY1EWnegwg1ZwGIUhYKBKvhSIvJsCI6yZHmKlSosKacQsFRBVtsbiIM9OtaOYgvOgwlB5RyDSBEXjv1tQFMqzJWH8Vt3WmQU6PMjcjbbpUeRIZUtYfQVoKSdSVaSiLlQ6H/afKq2Gyh9xRShCzIK+0hEyoFVjHketUUqgQJuL/rQMv/1QFSlDEteCm+v72kiQdPf7u/ShjmWJLpQ08hadJVrVKZgTpi51frVpWZI+rBhAUm4UVEbqAPWbCTEdqlydpgtlrEoCFOElt4HmQQQIUmfhny70A1GMhso0gEiCq0m/8VhvDrIkAkdwK99TVClRKUmDBHePX3rCHYESr2NA9ZvilYpxWEZkJSft3ALx+BPaSLmiasAEJSkDQkCwH7x+5NGsr4eRh0FDaYKviUTKleZPelzifiVDI8PDlK3yrSBuEna/nPSgUeLMvK8UhpCpUUjUn8MyeboCRFv5qfCZAGJWpxSbG6SQQIvt5WpryXJAwlRWdby7uOHcny8qC8cI0sAAgFawAPvKHWB6xvQc+CJUQgFVzsDfz+VOnDeW4b/493EqBedQlSXGTsARCFpO4jefI+tV8t4T0Qt1RCusdKH8Q4UMFPgqKQtJSpIMTHcdjP5UFLKcRh0Fz6w0XdSCEQop0q6G2/8AbGpG8yUoIZdcUWU2CRYCTMx69fX0qDI8Ih19DTjgaQuQXCJixO3cxHqRU/EOGDLxaSTygiYgETYp6wRB9TQNnC+YtMlTzK74aUhHw+M0o3cUVGx1EQnsB3iqeOcbzZ/7Bpth8glanHYS50AA0xr6z1pcweLS0JQUqK0FDiVpkQogwm0zyi9txGxq0w02ltWI1wDKG0pBlLggjqI0iDN9073gMZvlqMIp1h5KluBILak8oSoxOoXJiCBcjrF7BMKsgGByiVE7dDF/26zXUczLeLw7CcydSyvw0uIcTClKSoEenYlPp50Eby9jDsvlDwdQ5LaXQg6UrSPEQATNzYEd43BoFPCYnQQspCtJm4kTBie9737Ub4b4jKVeE8PEaXy6SbJJIIUOxSbjtQPEuM6G/DStCoPiAkaZ6aOoEE2PlWz+ZrLKWTpCEEqACYMnck7nf9KA/iOLMQpzwHlF1gqSFtqSBrSCBFhaYiRRLjrLgrDs4hh4usJ5NKrqaJ6SbkdOa4pCw2LKVpXpCinaZsYsd5tv6ij/AAjmAU8GXtS2njpUkHcnZV5vqoBeDximzqEaohKp26T7Cw9abuAsyXpxDaiooS0SkQVQZTERtMnaOtRcQZjh3ljCNYdhtIUltLxBSpBkJUSbSLXmaDZ7ljuGXzCAqNK2/wDGqBcpUPPp50BPh3OVIxifrrjpTeQVmNZEAkbRc9K6FxBh1BkrYKVFQ5STa/zvFcewuISk6nG9XIrSCDBJkJJuLJvt2p6+i58rDxdX9k0hPxGwuT+gNBjLsp0I5rrVdat5Pl5DaoMblc7x8q9xBxk6y6ttlKQgE2cRe/r+R3FMruDV4CV6knUgc6bjURePeg59mGlEtoGparCdhO5+X89KHYtC0pCAmw3PemRrKlJK1L5lKN1RFrbVIvLwd6BKVYR8vSt8K5pJJFx+oogGw48pQHIjbzjYfvVZ1tS1ElMTQW389dUwhlU8hJSvUQdJmU9ovQpO1S4hJnT2qXLHUBaPESVI1DWBaUz3oInmFJ0lQMEBU+txfaYvUuGw63CdN9AvJAsO3zq9mubcqmGgkM6gQIE2mDq3O8X6b1sxkLv1b60Unwp0yCO8XEzE2oBqiZM7/wBtTHlvCeJebS4hBKVTBuNiR+1CckwJffba6rWAf3NfSWEwqW0JQkQlIAHoKCFbY6Cl97IGfELiWWgs3KggAz3n1piWuh2MxyEWPxHZIGon0SBQJXFefNYSUEFT0SlIG82E970HwuAUD9ZxagXlCQDs0ncAdAf0p1x+CcxBBLaGwNisBSx6AWHz9qjYyBCDqKStW+pdz7DYewoFVSVufAgkfiVKU+x3PsKS8VkrzmLcanUpMlRFwB23sekd66HxTnJbKWGE6sQ5ZPZP+o+g29JqjlWVBhOkHUtV3FXlR/WN6BfHCqIIUYt8qT8ybWHFJcKlFJ03M7G3tXSc6YhlwpKgoCZSJPpSRlGULxCiozpG58+1Bjh/h5eKJjkQEqJcUCGwQJCSrYE9OvlWuSZOrFPJaStttShy6zpBI+6IG5j3gmmXMMSrC4N1hCdTLqhqkxoV+JPkYAPpSKvUADNiTG3Qx7UBtASpkMuvKSttSwkXWmI2HaVDcGinBPEZwiC28ELwriyFtqEkyPiSDYgRc0nIBgmdtvzq1h8K8+Q22lTihMAdpJn/AJ8hQG+I8nQ5iy3gUlSVp1oQLkCDI9AR+YqBrC/VUt4hSQXG3dK8O4gpO0pJm5BFtulG8i4hdw+CWnQoOMrssJSdJVIKXJvBjpcRXsmxycye8LMHFatOlpaQlMGZgwLjpfzoE3MsQla1LQjw0qUSEAzpm+mewon/APYyHW3ENNJU2kAcgIm8KuNxP5CrPGHDJwTwQpWpCuZJFjE+fUd6hyLhVzFJU4ktpaQedalAaYEzG8RG3nQDnsRrhX3iDqgbkkn533roPD2KY+pvsYhxDzLK0mBIVpICpR25pTv+Kud5ngFMuKbVpJEHUkyCCJBHkQRvFGsszBhvDuNrDhW7ZShpgAfCBPnc/wBkI86fwxWlWFZcQlPxpcOpO9vMA3EE+lEs3xSsNhvq4QG14hSXnEpIISgWbSCPxGVb2ECqXD+ZOYZxbiEksHSHUqAUCkkhOrub0UzXGNvPvYtsAoRh+UECErMNpAERA1FUUCq5ivEI8VSiBEndQHv+9NPCnEqi4nCAfYuOJhMnlGoG3ymk3EBO6TYj5VYwjmiHG1lLib++3L6eZoOocQcQsYZZQpsuKk2CgCBtfe4N9rgihWb44fV0LShQLqZAA+GRaT57jvSZmmP8dQVB1QkEkkzAiacMLn6FYf6ti/jbEIWmxTA+G1j2INqAdlmEIaAj1jqTWzeEExMDcq7Abn2HSnFeWp0zFunlSrm+CUXAm3hATbr5HrQBcQBqW42iEmyEneIiTPU7+9UUMkAk0edw/f5dK8W0pbUtY1fcbR+JZ7+SRzH2oFcg27U0ZfmKlYRWGUpKGi4FExKpgWF4jlG9Al4VcBMbVZXh4QSTANv/AG7Rvt1oGjgDL0DMW9KgtKQV3tFuvuRXUMXnCQtQ1da4fwvjC0+lSZ1ftF6ZX8UtSiqd/Wg6mrCLV/kXpH4W9/de/wAgPWrDOGQgciQJ+ZPmdz71gPTfatkzNv77UGq01UxTXKRKhIIkG/taiSjPfzqBxI/v70CLguFm2nC5K1rM/aOGVdoHT/urpYvYDv5UzuMA9KXOKsoccQEtPlk9bSDP59OlAp8SZoVH6rhoLqwQ4sbIR1E9CevlbrXsJgktNpbQYgfM9TVrKcg+roM86lElS4gnsL3q39WA3Pneg57xYXEuAKUNJukfl86FYjLFtoS4sWKrjaO0+u1MbjJxWLkDkbiSdrbJ94/Ws8S45Z1MJakEAkxN56fKgg4mxrbGprBWw+JaacUknVzCTyqJJ3sfelVjGLbVrbUUkdQfP/qtnUEDSdxP9+ZrK8Kpop8RMBV4PUbexoPDErIKtSiZ1G/WbH1v/ZqfCLbS2tZJLupIbANhsSs+Voj86v4Xh5SsOh1SkIbdWUpWTYaZkrtZJIgG9+lBpBUSsq63F5MW3O0wJ7Gg6RjuNlNNNONhLyXECPFF21pjxALQQZFhGw3oKynE4nxcZh2m0wrStpoGDa6tE3HN086EqzjUy3h3EN6WwopUEidS7gkgxNx6Vf4axL+GcR4Y1F46UtjcnYK7byPY0CspJm4v2ipVJVpncDe1hvAnzpzxnBuIdQ4+E6VkqV4ZUAo6TzADbfz9KB4rONIUhhCW0OICXElIVzAQVAm4mO9ANQ8sjwkSUlQUABcnYbGe8Dzp04D4aceDnjpUlgtqTJkc8pgwYJjf1ApJwqla06JCpGki15tXQM6zJeHy9Lc86+Qme8lcR8veg55iGwkrAIUAYCvxAWmmHBZa0vFsthZUzoQtRk/gCnBHSVAjyqfBZI0jBuP4g860/YgXifhPqT8hVzgbLm1IccWFFyFIbIPKAUkKmd97elAuY3LVJAdCSllwq8MyDaTCT5wKkwOUOuNLdQAUtnmvcecdr/8AdD1KI5STA6dJ9KcOBshS+FOOhWkQAASAq53jcAjagfSJSB5bxfahT+DuTv50Yc6396gW3bue9Au4nC6ReLbUutsanFKIjokHp3PvTtiMIF2Jj0vVH/4lPWBQCU4SEnSCoxAAEkqNkge9K2J1haguQoEhQO4ItBpl4hxa8OtoIJSUnWFeYNvWlvF4lTrinFmVKJJPcm5oDXD+XWLqtjZPn3o5bzqPh9ojDIt3I8hqN6vlJFjFB0wC1StoG+1RNpqwE9aDRR8reZrG20EVKYisaKCPR/Yqm7hkmetXk95+VRLA6WFAHcwnlakvjvHhhHhpH2rogekxvXR3R0pezrJg4QV3A28vSgRsmaDbSG0/Fuoxuo70ReQgIUtxXhoSLrIkg9AB95RPSs58pnBpClhXNMQP1JoZg8GvFBD2JPIP8TI2/wByu5P97UAjhrKBBecvfkB3/wB3529624xcaUzE/apIIHrvPamkbgdNtv2odi8gaUouKTc9yY+VAmrzNRwiWtUg7pI2g2IPTtQlKSqY8o9aKqwZxGIKW7Jk36BIMT8qN4jB/Uw28yQXGFBXNsq9/wBaAFjcocaZZdcbIQ5ri8bGINpBtN9/nVXKllLzZBulaYvH3gYnoL+16N8Y8UHFKGhSvDVDhbI+FyIUR3mx96WkquZ/u/70DLxpjXVYhYUZQFEJhUpIFgdyJgAGOtHcvyRh/BhbbfiQk+K3YO6gACttVrWkpM0jsugiHASkKTcH4QTfpJtcelXGs7U2pfh8iFGyR0ED+nzoIMK4G3UqjlkG8XEyKu5i4X3tAnSPeO8UNxayVQZ0psKKZKyBzdD26UBs5WhxCQpSilNkiTYdooiXU4NorQQQNh3PT2qo29PMPn0IoNxBji4fDG07Dqr+B+tBWYwD2K8Z83iVKJ6nqB6CnPgPMNbBb/8A1mB6KkifeaApzX6qyENphRHXYnqfzrfgYlJcBMBce8T/ADQPqnrXF6hKioj/AKqJHkPYmvK87eU9KCwnzAB7f81GXLQIPcVEVwIP63qJa5sB7jpQL3G2HQUocvqCgk+aSCfmCPzpbwGF8R5KBME3/wBvU/KmziNGtpWoTpkj1AN6AcMf5pBiEn87UDmgBACQAAAAmO0WmawXW+rjYPYqg1AL9D5ztWiwmTM/Kg62fkZrfVUTYJualI2oPVqo+1bTXovQRqUelaO+lTKHlWi2yaCua0We9TLTFt60categE41rV0t86Eu4XuKZlN+gAqk9h7HvQLasP1jagvEWahhszzKNkp/EfOOg3Pew60wcQPLZZKm2y4uQAE3jzPkKRMuwzqnlP4hHNHKk/dPePLz7mg2yjClpBUv/I5zK/Mx+cnzoPnyFKlerkAFr/29Mq2iTt7UK4oww8FAvrcILaALqT1WZ2T0He52FAmoSSQAJnoPaioyZ1DfjqCfDSvQbg3gK+HciDvRDBYQNJi2rdR86oYnMnSlaL6FWI2Eggg/3yoIs7xbLq9TLRZSQNSJlOq86f8AT2FX38RhVYNttLRGKC+Zd4Um+5mOoEQIil4i/p/xRbKm5BIiRG9BKnBgm96I4dQRbT071GG9uoP5VKkAdLd6CLH47SkwSlX4R+tV8sw0c5uoi3kP5qd7nOwMbGL1fwqJFx73oMMIB+MeltqLYbCgQLX69qxhme49DV/wyCCI9poLKIED8/5rLjgKoJFuo/c1qzME380xavJbE2ET7/8AVBtM3n0PlWHJEwTJ+VWG2Li5gdK8pE946igVeI3HFJCfCAueZJJtG2//AHVPh1spKpET3tamt9sbn++tUnmwlaQoWVIB/wBW8e4oN3HQIISVJESkbnuAaKlWD6HEJ/0lKTHvN6pssG0jzFarxAk2TvFyf4oOqJVNbTULmyvX+Kz91PtQZAJM9K3IrNeoMRXiKzXqCNY8796r+UVM/uKziKCqpPXtVR9V6sv/AAmqh60AfNG1LkSR6UIXgeX9zTDi91egofjtj6/xQJ+cZilgRGpZ2Sb37H1oVC1LU88oqdXvGwH4U9Ba1SZz/wDlH1FZ6+/8UFZxMnYg/wBt50LzkQNPU3NMb/xD+9qG5nt/7n9BQCsLlqUjU6f/AFHc7Se/lWuWHS4YEg/0URzD4R6/tUWA6UBBKbibGtxh5nr67VJ0NEUfAP72oK7OFBM6Y71dwzYgxEjoRUn3fesL/YUEmEM36dv4q2UWATt27Vphfu+1XTv70ESDERzeguKlbXEzcbCpMLufStVb+9BjVtNj3rAMfF86wrp61Kv4R/elBo5hgtJSRIVb/mgr+GPhqacnWD9ms7EpggA7TFqZ07Ut8Qf5Ef7/AP8AmgG4DN/CcUHEwDFkiyY6gfrRd9phxWvxU38/L0pf4g3T6q/aqzWwoP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2" descr="data:image/jpeg;base64,/9j/4AAQSkZJRgABAQAAAQABAAD/2wCEAAkGBxQTEhUUEhQWFhUXGR0YGBcYGCAcHRwcHx0cHhwcHB4hICggIB8mHhwfITEiJSkrLi4uHx8zODMsNygtLisBCgoKBQUFDgUFDisZExkrKysrKysrKysrKysrKysrKysrKysrKysrKysrKysrKysrKysrKysrKysrKysrKysrK//AABEIAMkA+wMBIgACEQEDEQH/xAAcAAACAgMBAQAAAAAAAAAAAAAFBgMEAQIHAAj/xAA9EAABAwIEBAQCCgEEAgIDAAABAgMRACEEBRIxBiJBURNhcYEykQcUI0JSobHB0fAzYnLh8SSCFRY0U9L/xAAUAQEAAAAAAAAAAAAAAAAAAAAA/8QAFBEBAAAAAAAAAAAAAAAAAAAAAP/aAAwDAQACEQMRAD8A6FhG2i2PDCSgyRFwZvN6W/pHy5s4BZCB9kQsAWgTzwB10k1dy7J1YfFlOHlOGWgrW2oEpSomB4Z6TuReI86YMXgkuIUhQBChpINwQREG96Dm/CHDuHcRikuNiz7je5B0chTsZ86UcXlACGkBOlacQ7h1nzJBaM+QJgz2rsuVZAGPE0qkOK1qBGyoAsd4gDe9Us34RDwXC9BW4lyQmeZOxue1qDljvBmOclThAA6rXOw8pqnnzCEoQFoLTgb+EQpBI6yDyybxXeW8CYGvSVf6dvaf0pM4q+j1LgccaWsK02bF0k79b37Cg5lwyhCnj4iVLSEk2MRMAm+9ibU6fR1l5DxeLi23IAIOkhaZ5wetiBe3S1S5F9Hy2nQ47KmyAbHSQYvrSYt5Amm9k4VpQQC2lRtYCenXp6UHJ+MstK81dbB+NxHNvGsIv7TTv9FeUKacxQWeZpYbOkmFEapkbEbRar+WcNoXi8Wp5rWlZRoKxI0gC6Vd57XtV7hjAKw2IxKPDWEOuBbZMkHlvKr3nvQKPG2SRjXnGj4ehtL0JtckJMRtcz866plwAbQE/DpEekClXiLLFOPvFKSSrClAEbmZAmY3ApjyFSiw3rSpKkpSlQUIuAJ9R5igI1lNeitgaD1er1eoPUjcdYvx/wDx2iQptYKyImyZ0okiSNQ27ntTzXAOJczKn18wKkOLUQo7kLJhEGwEDtNB3TK8QVtIUoaTEEdiLf8ANWXFgAk7C561zVfGIYy1p3D/ABFagUqOogzqUD1gk70T4i4tWhnBhlSfExMSpI1BNhqjoTqItPSgZMkz9rElwN6pQbyCAQZ0kHYzE+VAvpB4kOHQhLLkOFfNpuUiJv8AlbrSFkPFacDiFBrWplaoc1kadQ2KVgbeu1UcxxOJWhDrhWlD6lLWtAJA1q+GLBXLEX7RQdhd4lZbwyX9YcTZMo6q6wOh3MUVwWLS62hxM6VpC0zYwRIkehrhCgGmnWnXy6yooeBaiVzIChqsIg8o3jsKJ8N8ZOtpcwy1rjw9LeoDWlyORIEbGwg7dOlB2oGs1zr6Oc9CAcNiPEQ8tWtCV3EQLJJJsYJ7XNH8JxalePXg/DVKQeaR90SZ/KPWgZq8awpYG5AvHvWaDGmsaK2BrxoNIrGmt5rINBWAqQIrITWwFBrorITFbivUEZTWUp/Kt69QaOsJUCFCQbEGh2GyFhBlLYne9/1opWHFQCe1BoEeVZApG4Y40U/jnGFqQG4OiRCtUgaUmYIiTtTO7xCwl8YdS4dVGlMG5M2B9qAjWa1ccCQVKgJAkk9AN65TlvHDjeYrQ8tZZJKdNjBtBncADcT60HS86zDwGFugTpG3SfPyqnwhn4xrJdCNEK0ESDsBf0vSZ9JnEWpJYZWdV9SChSvEBsdJEjlvM/lFJfBPFisLiAlJ0tOKAWFGQNhqi21B9B16uU43jE//ACrUPFGGKtCri4BNlC+kE2k3ia6QM3Y8TwvFR4loTqEmdo70F1Y6d6+as/wIbcWnWCUqMjSfiBgjrNyfWK+k1uQCTsBNcAxcHF/WPC+xDniFJ20a7+u/zoF/ElYKXdASlRkADlsdo6XGxq65mTzaEpK0kT4qU/FpK0xPUAwTY3pg+lDCJRiG0M6A0UBSEI6au/aTcepqXNcpGBwKSsJRiHkaVNmFBQBIJ2soBaTY20+VAAyPOPCJQtvVhnCEvJM6Z7pIskjcHe3Wtsbmbb+IWXHHEsFIT9mfh6AKChCoG/e8UFbW4W9AUQ2pYtPLqj5TBrXGYUtOKbciUSCUmb9OsEennQMmNwzLLYaUVvq5i240RAFiJSoTFyT0vWMuzB1+EAErbOtoncIiCjUSOUkjc+QoGc1XqSokpKICVIsQBsPSi2a8SF9u8BakJS5Gx0TBjoTPT96CTBYUJQ4qVoxrTiYBOwJhWlIEzeY+Vb4l0h4uYUPuPN3W58Q/3QBqBBmxkWvQpaW0ttuNrWl0K0OpnVuPjTt6aT160QGNLLujCsEut3LqSrUoAfaa0XSQbz27mgYOJeK3cZhGihCwUSXVJ2kRzCDNo9qfMNxe1/8AHl9uVFpKUqSo8wVYSqTfv53riCcUHVNoKlBAJ2MaUqMwJtAHnU+Z4BTLoZS4pSXdKwrSpMhR6p3kGZAmg7twXnqsZhg6tKQdRTymxi0x0k9KMO4tCSEqUkKV8KSbn0Fca4KzEMYj7DxPBbSovqJCgU6SQQNwqRG/yofxLxX9axzbjaCUoUkJRvq0mT85It5UHdio1vFBMq4gbew6n7oCRzpXYpMTB/mud4n6VsRqOltvTNpB2+dB2FNZArBtXpoNq9QPi/PvqeGL0AmQkAnqah4O4qRjmtcBtQURoKgTYCSBAMXoGKvV6vUHqV/pLxqmcvdUgwolCQR0lQvTRS/x5glO4F4IkrQA4mN5QQoW9qDg2Hxi18oKUuXWHTaAmVETG8pERfp1NE3OI/ExbeJSvw3ECZXzbJvYACTJMdZ6mhOX4ReLxKWh8Tq9wkHfcxaYAmJ6GpuLcCw05DCyeZSVNKEFvSYHN1B6fnQOXEHGuIfS22jQhrEthCisEJBUSCdQuNp7QaSs1yLF4dZaW0vWsEjTz6kA/EnTJj843oeMxcAAKtQHwpPSAQmO0TNqb2c3xaMBC1QvSgsL1DxPCJkhJ+LZM+npQLDGOIdS5qU0psRykkykaYBPU9Ztc7U2YniHDOYIOPMBbq1BDgSQ3qKRIWCm4UARc2vBmqIyE4xn6y04pzEJTrfZdTdZEypsiyhaI3MG81WzPL3GsOnxHsOU2WcKFgOJ1H8O/qOkeVBRzDJH2QlTiVJYWRpcstOkxBlPUDoYm9X8JmjwdYxIC1Bkga1pOmRO6r9COu9aMZq6rCvsBuMOvmbmdKFIGqyjaYEkDrJ61aznNUKdaw7ai1hwlKF+ESUqBgq5UkBVyfO5oOj4/jll3Bl1AUU6TrgxCrQgmZvNiOx2qDCvsY3AF0shsGUJlQOiIBI6xIsm5MedJycpUy68kEJwbiQ7CFag4gAxoURYzMhUEA2mqmU8SowboVhUuFlZhwPfi7AjltuDE3PYUDa7wUhxl917Wp1SPsErVdKUJ5ZA6mNug85pdfw2KzBxpK+XSzZRM8qRBVEySpXz9q3+kLiBDzzZYeUQiywklJkHcKHQinPIVtKbK2SStQlYXyrTHwpV+EAQBaN6DnWBZbRgsWh5I8XUlKR94KBlRP8ApsPlQbJ8MglxbhIDYCgAPiV+E9hAN6d8dlrD7zgS42txSyXAmRoSmNUfiKjbV0vS7meU/wDkrQ1JGnUpKRJgQSLeYAigAY3FF0olKUkAJ5RGozurzJO5qzmmWBpttRX9oqdSN4gnqNj0IPzqFsKbcS5GndQtIi4sO01XxmrUSr4jKjfqb386CZ1SEFBZKwdPMVRGu8lMdOxqTLcY4HEqRKnbBESSDP59e4uaLYZ9WGaaW622tJQpCEKSlRhXOXLzeTHpQZta3XStIKVqVI8MaYUTA0gbX7UBTDrQcQp9ZSkfEUJSIC9tJBEbgqtWGcQ69qUp4606i2F3BMEqSk/dVG1oNUMHlL7wWpDalhJOpY2CuxVtN5ip8sw6AtSMU4tkNhRSNGo+IIhJHSaCxw/iEMQ+pxaTOkBqCqLzqBtBsY6+VUG8SEF1SYvOi0ESZkfhsYsfKoF4jUlCCEhI6gd9ye9E8TjhigykoHioOlSxutsbao3IFp9BQWE5mp3A+D4xSpCi5pVJDggJAB7pE8vnQxnDlQBlInuaurxPjLDAcS22I0SmwIAAGrdMzufeqD7qgohQSCDB9rdLUDx9I2fYhnHK8J5QTAA0qFuhTHT1jf3rpOF4rwxaZWt0IDqQU67E9+vevnrE4hzxFOrTKlnWdQIC9XMfUEGbdD5153HF1pKXFKK0klNrQQkRv5f9zQdK+mDiMK8FhlYUkpK1lMEEEwkT/wCpNKfC+cBlSyhsEobUpKoJUHJAABBiOl/WjuBxmCGBb+vJQslIZ1oRDjaU8yUq6kiypAFj80PMcKWlHSVFtRltwpKA4i8KAIoOy/RdxM6+h4YlyfC0gSmIF5JPfp7U/tOhQlJBB6jzr5ly/NCg+Hr0NqCkrUJUCTPMRF+g22pv+jnig4MqS7pLC1pSVlV0m8R/pvJ7TJoO3UrccPrcbGEw6vtniEmJOlsnnUqNhHzuBW+Z8Us6vATiEtOmNJUnUDNhAkTPfaieT5YnDogcyzdbh+JaupJ/QdKBHzrgBvC4YP4Zak4nDjxPEJ+KLnluBbaPzrnmPy57ElzHeEQwXftCj7swVEDeL79JFdn4qxCnv/CZguOj7RW4bb6qPmdgO9XMryhnDMFpCRog6p+9aCVd5FBwDPcS2gOYdgJUwHNbbpAKynTGnVAtJNu9U1ZS+ltDi23NCp0qF7D4oEyPeN6O5PwqrGvuhohtpJVBMkbnSkf2wqtmWd4gNtsH7NWHC2lEfemU83omU+lBpkjzx14gOIT4CBqQVaCpO0IAEE9TUi8Ul7FJcAS71KHzAhKYlRmNhqnoY60NyjJXMQF+HpJbQVkEhJ0jcibdvyqPFMtpeUkuy1r/AMiATy9wCR+tA5Y1/B4fDocYQX23SD4DytSWyBeIEzeJJJ7dZXn8pxCSh9totNuqBaUFBSEzYArOxExzQf1oV9YUkFKFSjmnVygj59R+e1G8vzZzwXmEpKcK8dCSscqV2IJV8M8sn3PqGylY5rCuNqQs4fVClESkEGDCu0yO29b8O8QIw6fBWPEbdJ8VtQsNgCB+K0yD2HStsdmBfxCGA8UMaQ0S3ZECZVoSdOnrHYTUx4MdQ6406Wg2Ehz6xMwi/MkSCZjSQfntIb5liG8KG8OylletILjjqdRClQJCoBASRIgd96u5VlOMwWIUCEufWG1faJVyASCVFREAx3HXrSnj1BpwBDycQkAFK4IjsCk7EX5b7zV7A5spGHdZdcMLQAhM6hBN5AsLbA9zQXMszBzLn3C6W3AvSVCQvWkk3SsGx3P7bUXz7NEIYK8FyFR1KWCkKHWL3MHt1mgnCuFwbqfBxSdDiiotvBZEmAQladtPYi+9aYLLWGU+LinFGTpSGCCUkTq16h6QPW9Aaayl7EBh9ZS43EqWkyVKuSkpAHMDaIoZnHD6ENOLC2yvXOgOAqSD909zG5EiQa0wGeuYdwhxKyws60pUgokAQhSUntA2J9etVMkxbP1lTmJR4jZB1Eqgpk7jeT0jrQezRtbughJIADaRFpiT/e1bZc622wFJROIJUhP/ALRzR5Cw96dk5e2pQXOphI+z09B1Uekn4fIbUuYNhGIWs4ZgoS3OpWoqEHY7cpgGb0AV9xeGJQ08SCkawDy6iLjzjvV/CZc22hD2LMocPwidfwEgk7jdM+oqhmGWEeKoRpQQLbSentUuY4tbulZTKUICeYWkpufX+B2oB+Y4htYb0NBspTpVBJCj3g9e9Q4rFKdXJABgJhIjbyq7k+CDjyELOhJuSrYgXPzvVrHZqmHEtttpR4mptwJhaSI2MzFpjzoAjaSTpmCdyq0fxV5lDZSCork3Nq1Sw6+pSgCpRBWo94uo9Klw+EbKQS8EntBtQWOLczTij4jAfSymApK40NqjSkI0kgAgRB/OhOJyl5DSXVIKUqjST11CUmNyCNiO3SjfBeeowj32kKaeTDiIkAAnTPoZ+dHOKc9woUlkYVLyFIBSomFp13ToUBCQJ2270CS1iAWyhaRJVPiFSuXYbC0QO03p94UzZkYPEMYrTiENQUoMakpIIUW1EiwVtBB38qW864dDLTQ+0TijIW0tOrUT8Ja0iCPOTQtKTh7LbWHFBSVocSUjSSNMCypm97bb0BDH5Q29LuXNPFpIhwOaeRR8wqSmOpoIyyoqSiQCYuowBImSeg6zRvhXPPqbqXUqOkqhSAYlHWbQYpg4u4iQ++rDBrD6FFKA6pMKbUY5wtJ6Tf0oFZGLJcaW2pQeSQNSiIlIsRaABHXzrqB+kxDTLS1DxSoaXCgwQoWNlEG4IINc34k4SfwiUrXC2lAfaoEp1EEx+W5iapYrAustjWy4lLkEKWgpveyDEddtzFB9AcKqacZGIbSoePzHUrUrqACfQbVpxRmCkJDTQJedOlA6DupXYAXrkvCHGisGS2mVNHfV0V3SOg6EX6Gj3FfEmIw6WlJIS8sanSgSm22rcA6TdIoHbLMrThmQhAKiJJPVajck+prnGPyJWMxzp0hKAQXCgzePhnbV3i1N2DxWKxWHYSOVLiZdfQU2tdISLpVePajmGy9LLYbbSEoH9k9z50HJcwacy9xbUwlxpQSsJk3nee86SPQ9KVMK2CtKSCUlQkCASOsTaYrp/HOAW+tDeoayeRCRMI+844fujaB1ihGecKIThpQAHGxOr8XUz50CznKW8Ot9lttLiVFJbcX/AJEAgERBiel+1UGA6UBsa/DLkACSnXF4HeD+dWswcL3hgI+00ws/iPQkegq1lGOfShBaCQcOpShbmJUNJk+higFM+I2VN3SVnQQoeY77bD2o65mmlrwHSpToJaKgQUpbB+EHrzAX2gWoLi8St92VdYAB6JmwnsKu4/JCxh23Vrbl0hSGxJJTBkkiwgxb/qgMZM4yWVYPE6AXE+I26gDWhZukKP3goQYtExVTLmMK1hPHfbU+patGiVNhMTq0qSebp6dr0EaDQZKitYeCuVIHLp7k997T061ZzPM1PBKCBobGlAQDYWEyb9NztJoNnMoKV6lheHaWnxGSrnkRIAIgEn2jtUGNzLxQkLSAQPi6k9yNtgBt085osM7LrCsF8bYWksrVugAibnYaZt0q5mmcJw/Jh8O0lDglSHUa5tp3n4SAFDqJoIznIewxwrxDi0QGXYgj4ZTO+ncSfWt8wKNYwTSMOhJAHiObpXuSXRfy2I8qpZlhXcEltC2EpcCi4l4QsLTEDSdiAb/K1QZdg339TvhLeCASTGq4EgEbqG0gdKC5mzuJwyUYdyUoCSARBCxJMpVsRcfLYVjIMxfwf26W16VQJIPhqE3nobWFeyrNfEQnDvFOgOBadQBCImRf7pG4qbE5xrxGhRcOFsnwmjpGlItpAkWN79ulAWzPOGmW0uYZKQpySUka03MnfaDbrWjGGW7h/EQlEuyHCgAJancaehIsOlzQXPcEELQjDuqeacSC3O4vGlQ6EH9aJYXDYnDPNhbYaQseGSIIUB8eogxqAk+VqAVmqAXE+GCNI0eXzqhjcJpIjYiYm++/oaZM54kU0sfVV6ULGqIBBtHWTEDY1UxeW+IjxWnQ4DGsEaVDty9vMUAlvEkBOglOlME95np+VVQKP4XIHFpUExPmoCTEgCSO1BlsKBIIuN6Afg1Nc/ipUo6To0qiFTuqxtvYVZdzEuhKXCEpQiBpSABpBgepO8nrUeSeEXkDE6gyVQspMEbwZINpifKa9miUJKkpc1c6woD4SEnkUDsZB9vegcsu42WrDFgo52QVsLEFaI2GpQPS0ncH3qtlKnM0WWcS/wDaoT/44UEiSSNSSQJ2AgHzoHmeeJdYZaSwhsspKStH3+pKhH71ayHPEMupLjeoaiXCDufuEf7FSq2/tQD8xyteGdU3iELQsA6RYSehJvKfMVG7mOtwKcAgGSEiAQAISB26e+9NeK4wefIw+OCVMKUnUoNwuARzIJMAwN471LxZwO6lRcw7aVNqKQ0EEcyNIgadyoRJj1oIeF+MVoDjBQlTayShpXMkEn4EzJjy71VzDN3y8rD4954MEypKChUEfBE9jE370MxmWYhoJYcwpS4tUoUU86j+FJmD6ChrGOW0vUANSZCZHwnvHcGTfrQOw4bewiFrbZaxzT6NLbiQSUTN9MEg+hiwvSi7iXZ0O6yB8SVTIEybHY9fej+T8RYgYIoYlCmVHmSpN0rJWdSTvBFiNpq1w/mmHxi1JzJBW4sx9anTpEAJCogC4N/Og14K4rcaW+hpEoUhSkoTujQLK87RqJ3PrRrg7jJ995TWIeQklMNakQNZOyiL7Ut53kmLBWG2SWmJbDjQ+JAggki6rQZAtQDD45V9KZdUoQoCVWMjT1kmNvPvQdryrLNJcClFT0jxVRcmJEE/cgiIofxRhmkt/bEpExE3Ue0bk+VLGK4qxC8BpKtDoWUmVaVaQmTAmQQY3EdKtfR6+jErP1lxasQiS14ipSUwBAn7yb9evlQV8LlYZ14hbYRMaU3JSnsd5UetLjzqmw+pCFJS4YBIiNyY/T3rsYY1pmDF7Re29t/ypUzGHntAs00oKcVtqUByIvuBOo+1Bz3EZYtjw1uDlUbg9NrfKtuIApJS3r1ITKko6Jnf5704Z/lz+KIbQB4djO0n39elBG+Hi4+8FrCgg6ZTsVRcD0oF/D4UKCRsVLAJ6JBi562miHE+WNYeGUlanQQVOA/ZqQq8pESL2I2tWMAsNF1Kz/jMgTYm49+lBsS4VG59JOwnYeXlQeceToSENhKhOpQUolcmRbYEeW9bKxy1KlwlXXmk79ugHltRbLcmbVhnnS6pK0CUJj4hsonr8qHZg+0op8JvRCYXJnUYF42HX5iguYniFx3DBhZBShepNvhkGQOwubVezjM1eGyhtenQkBXhqgaoH4dzFifWh+NxDpwyNZQUfCm3NAg9B3Tvvc96GaiCD+X96UDZn+X62UYhl0rQgBCm1gJcb7TAAUL773670Gw2XP8Ahl1Day2JlYBjsTPl36VNgUuOEKWpOl5RSZVpE7z0gCB8ooln2cqdebR4zngpARKSCSLBRAFrjvQYyh44VRKlJMoPKkyTqFgekSAT7RUWVID5dS65pKo0rIKkpUVdTPLItMd6kx/CixoXh1B1hw8rm2iSBDn4Ym52N6gzLJXmQGw404lZn7NYsUi4VMKHpsaCmcrd8UtJRqUlWkwLTMAk7AHziieIaew7qHHtJTGkaFgiwICTFxfe3etcuz7Qy6hX+RY0AwSQkAWna56VQywtc4eQSDH2iVQUXIkDZQMgER/NAR4kzFL2gIJUEiJP8dqvYXAYQoSS44gxdMJMHreaE5ZgdS1ErSlDaoUrcxfmCdyLfmKJDCYU7YpwDsWST7kKg0ALA8OurMKSQD8/Kh2cYMNOKbCpCT0/T22rrmdnw2XVouoJVAHeDcfrXMssyFzEDWNpI9T1NBNgGmUYX6x/ldClNrZWBpCVJUErEXkH8xVHLs1DTb7ZZQ54qQkLUAVNxN0yOs+VwL0Qz3JEMtBWoBYMETv0271Y4H4aax3joW8ptxCdbcAEKgnUDPa1gRuaAU3mmpep4FzSDAUSqVRAmTtMWFrUx5FxZiFsrw0kwjU2qQFJKLpgm3lel7OPAPhFnVqKPtUkWCwo/B5QBUOMebUGw21o0tgKMyVq+8TJiNoAAoGvhfMXsRjWmcXiFjQoqbkpgOgWnuCNQse1BeN8pdZxS0rUlahClFCSIFoJHSYmZve/YYxjCiC2SFzciwtBHvMn5U85j9Ij6dLjCU+GtIkOIJAUkaVDVIChPQ+feg5+4FlPibJkIB8wBb5R+VbN4xYGlJtKVERuUzE+k+ldDybJ1vMoxeB8FeJStS3WQgpGlcyjSokEWixG9c8zVJDi9SPDOoyiI0m9h2iga+KOJ8SfCW06pr7NJKm1aQVqTKjpBgCRHY1by3IWcQA9l7ymsSgBXgvbkxdSFbwZO4NIra1DpIPQ9Y26+Zo5w9meI+sofRJUlQSdgkJPLpuYiLRQS59wpi2EJeeSSF8y1Dm0knZZ6E7/AL0MbxbhKVJBAbgJKZABgAnyKov3o3mGcOHEkPKWlhS9K20LMFsGCNz0/oFGuKMtGGwc4Nal4XEFOqYVCrabxqBMAT+9AE4n4ifdU2PFUA2kCUr+/ACjIN77GnvhpzCFkFBKVCykvK5go+tcqDDzJStbSgkxBWghKvci49DRjhrMHW8VrWCA6lWoKFlJgkBM+YABn3oOkcRh1ISlpJClq06+iO57AgdO9DV5Gjw/CSVJHUg3J6me5pLynP1t4sLxCnFImSjxDF5AO8GJkTXV5bIQUrCgsakGN4vHkbjf22oOd43h5hqS5qCOvVR7BI7kwKCYvKkIw512cPMJufIfLenV7KXS8XsQiDOlsTKRG5tafXaq+Y5SHIK0gxQc6WvlMmQkQPP/AIqowm8mdJpszjL2zpZQAVk6lHohP8n9h3oZnegANpBEbem1BcweNZQsJdQFp0qgESNRSdJge/5UHfxqlNobITCJhWkaiD0J3IF4Hmaw1IlXy/T+BURSY1EWnegwg1ZwGIUhYKBKvhSIvJsCI6yZHmKlSosKacQsFRBVtsbiIM9OtaOYgvOgwlB5RyDSBEXjv1tQFMqzJWH8Vt3WmQU6PMjcjbbpUeRIZUtYfQVoKSdSVaSiLlQ6H/afKq2Gyh9xRShCzIK+0hEyoFVjHketUUqgQJuL/rQMv/1QFSlDEteCm+v72kiQdPf7u/ShjmWJLpQ08hadJVrVKZgTpi51frVpWZI+rBhAUm4UVEbqAPWbCTEdqlydpgtlrEoCFOElt4HmQQQIUmfhny70A1GMhso0gEiCq0m/8VhvDrIkAkdwK99TVClRKUmDBHePX3rCHYESr2NA9ZvilYpxWEZkJSft3ALx+BPaSLmiasAEJSkDQkCwH7x+5NGsr4eRh0FDaYKviUTKleZPelzifiVDI8PDlK3yrSBuEna/nPSgUeLMvK8UhpCpUUjUn8MyeboCRFv5qfCZAGJWpxSbG6SQQIvt5WpryXJAwlRWdby7uOHcny8qC8cI0sAAgFawAPvKHWB6xvQc+CJUQgFVzsDfz+VOnDeW4b/493EqBedQlSXGTsARCFpO4jefI+tV8t4T0Qt1RCusdKH8Q4UMFPgqKQtJSpIMTHcdjP5UFLKcRh0Fz6w0XdSCEQop0q6G2/8AbGpG8yUoIZdcUWU2CRYCTMx69fX0qDI8Ih19DTjgaQuQXCJixO3cxHqRU/EOGDLxaSTygiYgETYp6wRB9TQNnC+YtMlTzK74aUhHw+M0o3cUVGx1EQnsB3iqeOcbzZ/7Bpth8glanHYS50AA0xr6z1pcweLS0JQUqK0FDiVpkQogwm0zyi9txGxq0w02ltWI1wDKG0pBlLggjqI0iDN9073gMZvlqMIp1h5KluBILak8oSoxOoXJiCBcjrF7BMKsgGByiVE7dDF/26zXUczLeLw7CcydSyvw0uIcTClKSoEenYlPp50Eby9jDsvlDwdQ5LaXQg6UrSPEQATNzYEd43BoFPCYnQQspCtJm4kTBie9737Ub4b4jKVeE8PEaXy6SbJJIIUOxSbjtQPEuM6G/DStCoPiAkaZ6aOoEE2PlWz+ZrLKWTpCEEqACYMnck7nf9KA/iOLMQpzwHlF1gqSFtqSBrSCBFhaYiRRLjrLgrDs4hh4usJ5NKrqaJ6SbkdOa4pCw2LKVpXpCinaZsYsd5tv6ij/AAjmAU8GXtS2njpUkHcnZV5vqoBeDximzqEaohKp26T7Cw9abuAsyXpxDaiooS0SkQVQZTERtMnaOtRcQZjh3ljCNYdhtIUltLxBSpBkJUSbSLXmaDZ7ljuGXzCAqNK2/wDGqBcpUPPp50BPh3OVIxifrrjpTeQVmNZEAkbRc9K6FxBh1BkrYKVFQ5STa/zvFcewuISk6nG9XIrSCDBJkJJuLJvt2p6+i58rDxdX9k0hPxGwuT+gNBjLsp0I5rrVdat5Pl5DaoMblc7x8q9xBxk6y6ttlKQgE2cRe/r+R3FMruDV4CV6knUgc6bjURePeg59mGlEtoGparCdhO5+X89KHYtC0pCAmw3PemRrKlJK1L5lKN1RFrbVIvLwd6BKVYR8vSt8K5pJJFx+oogGw48pQHIjbzjYfvVZ1tS1ElMTQW389dUwhlU8hJSvUQdJmU9ovQpO1S4hJnT2qXLHUBaPESVI1DWBaUz3oInmFJ0lQMEBU+txfaYvUuGw63CdN9AvJAsO3zq9mubcqmGgkM6gQIE2mDq3O8X6b1sxkLv1b60Unwp0yCO8XEzE2oBqiZM7/wBtTHlvCeJebS4hBKVTBuNiR+1CckwJffba6rWAf3NfSWEwqW0JQkQlIAHoKCFbY6Cl97IGfELiWWgs3KggAz3n1piWuh2MxyEWPxHZIGon0SBQJXFefNYSUEFT0SlIG82E970HwuAUD9ZxagXlCQDs0ncAdAf0p1x+CcxBBLaGwNisBSx6AWHz9qjYyBCDqKStW+pdz7DYewoFVSVufAgkfiVKU+x3PsKS8VkrzmLcanUpMlRFwB23sekd66HxTnJbKWGE6sQ5ZPZP+o+g29JqjlWVBhOkHUtV3FXlR/WN6BfHCqIIUYt8qT8ybWHFJcKlFJ03M7G3tXSc6YhlwpKgoCZSJPpSRlGULxCiozpG58+1Bjh/h5eKJjkQEqJcUCGwQJCSrYE9OvlWuSZOrFPJaStttShy6zpBI+6IG5j3gmmXMMSrC4N1hCdTLqhqkxoV+JPkYAPpSKvUADNiTG3Qx7UBtASpkMuvKSttSwkXWmI2HaVDcGinBPEZwiC28ELwriyFtqEkyPiSDYgRc0nIBgmdtvzq1h8K8+Q22lTihMAdpJn/AJ8hQG+I8nQ5iy3gUlSVp1oQLkCDI9AR+YqBrC/VUt4hSQXG3dK8O4gpO0pJm5BFtulG8i4hdw+CWnQoOMrssJSdJVIKXJvBjpcRXsmxycye8LMHFatOlpaQlMGZgwLjpfzoE3MsQla1LQjw0qUSEAzpm+mewon/APYyHW3ENNJU2kAcgIm8KuNxP5CrPGHDJwTwQpWpCuZJFjE+fUd6hyLhVzFJU4ktpaQedalAaYEzG8RG3nQDnsRrhX3iDqgbkkn533roPD2KY+pvsYhxDzLK0mBIVpICpR25pTv+Kud5ngFMuKbVpJEHUkyCCJBHkQRvFGsszBhvDuNrDhW7ZShpgAfCBPnc/wBkI86fwxWlWFZcQlPxpcOpO9vMA3EE+lEs3xSsNhvq4QG14hSXnEpIISgWbSCPxGVb2ECqXD+ZOYZxbiEksHSHUqAUCkkhOrub0UzXGNvPvYtsAoRh+UECErMNpAERA1FUUCq5ivEI8VSiBEndQHv+9NPCnEqi4nCAfYuOJhMnlGoG3ymk3EBO6TYj5VYwjmiHG1lLib++3L6eZoOocQcQsYZZQpsuKk2CgCBtfe4N9rgihWb44fV0LShQLqZAA+GRaT57jvSZmmP8dQVB1QkEkkzAiacMLn6FYf6ti/jbEIWmxTA+G1j2INqAdlmEIaAj1jqTWzeEExMDcq7Abn2HSnFeWp0zFunlSrm+CUXAm3hATbr5HrQBcQBqW42iEmyEneIiTPU7+9UUMkAk0edw/f5dK8W0pbUtY1fcbR+JZ7+SRzH2oFcg27U0ZfmKlYRWGUpKGi4FExKpgWF4jlG9Al4VcBMbVZXh4QSTANv/AG7Rvt1oGjgDL0DMW9KgtKQV3tFuvuRXUMXnCQtQ1da4fwvjC0+lSZ1ftF6ZX8UtSiqd/Wg6mrCLV/kXpH4W9/de/wAgPWrDOGQgciQJ+ZPmdz71gPTfatkzNv77UGq01UxTXKRKhIIkG/taiSjPfzqBxI/v70CLguFm2nC5K1rM/aOGVdoHT/urpYvYDv5UzuMA9KXOKsoccQEtPlk9bSDP59OlAp8SZoVH6rhoLqwQ4sbIR1E9CevlbrXsJgktNpbQYgfM9TVrKcg+roM86lElS4gnsL3q39WA3Pneg57xYXEuAKUNJukfl86FYjLFtoS4sWKrjaO0+u1MbjJxWLkDkbiSdrbJ94/Ws8S45Z1MJakEAkxN56fKgg4mxrbGprBWw+JaacUknVzCTyqJJ3sfelVjGLbVrbUUkdQfP/qtnUEDSdxP9+ZrK8Kpop8RMBV4PUbexoPDErIKtSiZ1G/WbH1v/ZqfCLbS2tZJLupIbANhsSs+Voj86v4Xh5SsOh1SkIbdWUpWTYaZkrtZJIgG9+lBpBUSsq63F5MW3O0wJ7Gg6RjuNlNNNONhLyXECPFF21pjxALQQZFhGw3oKynE4nxcZh2m0wrStpoGDa6tE3HN086EqzjUy3h3EN6WwopUEidS7gkgxNx6Vf4axL+GcR4Y1F46UtjcnYK7byPY0CspJm4v2ipVJVpncDe1hvAnzpzxnBuIdQ4+E6VkqV4ZUAo6TzADbfz9KB4rONIUhhCW0OICXElIVzAQVAm4mO9ANQ8sjwkSUlQUABcnYbGe8Dzp04D4aceDnjpUlgtqTJkc8pgwYJjf1ApJwqla06JCpGki15tXQM6zJeHy9Lc86+Qme8lcR8veg55iGwkrAIUAYCvxAWmmHBZa0vFsthZUzoQtRk/gCnBHSVAjyqfBZI0jBuP4g860/YgXifhPqT8hVzgbLm1IccWFFyFIbIPKAUkKmd97elAuY3LVJAdCSllwq8MyDaTCT5wKkwOUOuNLdQAUtnmvcecdr/8AdD1KI5STA6dJ9KcOBshS+FOOhWkQAASAq53jcAjagfSJSB5bxfahT+DuTv50Yc6396gW3bue9Au4nC6ReLbUutsanFKIjokHp3PvTtiMIF2Jj0vVH/4lPWBQCU4SEnSCoxAAEkqNkge9K2J1haguQoEhQO4ItBpl4hxa8OtoIJSUnWFeYNvWlvF4lTrinFmVKJJPcm5oDXD+XWLqtjZPn3o5bzqPh9ojDIt3I8hqN6vlJFjFB0wC1StoG+1RNpqwE9aDRR8reZrG20EVKYisaKCPR/Yqm7hkmetXk95+VRLA6WFAHcwnlakvjvHhhHhpH2rogekxvXR3R0pezrJg4QV3A28vSgRsmaDbSG0/Fuoxuo70ReQgIUtxXhoSLrIkg9AB95RPSs58pnBpClhXNMQP1JoZg8GvFBD2JPIP8TI2/wByu5P97UAjhrKBBecvfkB3/wB3529624xcaUzE/apIIHrvPamkbgdNtv2odi8gaUouKTc9yY+VAmrzNRwiWtUg7pI2g2IPTtQlKSqY8o9aKqwZxGIKW7Jk36BIMT8qN4jB/Uw28yQXGFBXNsq9/wBaAFjcocaZZdcbIQ5ri8bGINpBtN9/nVXKllLzZBulaYvH3gYnoL+16N8Y8UHFKGhSvDVDhbI+FyIUR3mx96WkquZ/u/70DLxpjXVYhYUZQFEJhUpIFgdyJgAGOtHcvyRh/BhbbfiQk+K3YO6gACttVrWkpM0jsugiHASkKTcH4QTfpJtcelXGs7U2pfh8iFGyR0ED+nzoIMK4G3UqjlkG8XEyKu5i4X3tAnSPeO8UNxayVQZ0psKKZKyBzdD26UBs5WhxCQpSilNkiTYdooiXU4NorQQQNh3PT2qo29PMPn0IoNxBji4fDG07Dqr+B+tBWYwD2K8Z83iVKJ6nqB6CnPgPMNbBb/8A1mB6KkifeaApzX6qyENphRHXYnqfzrfgYlJcBMBce8T/ADQPqnrXF6hKioj/AKqJHkPYmvK87eU9KCwnzAB7f81GXLQIPcVEVwIP63qJa5sB7jpQL3G2HQUocvqCgk+aSCfmCPzpbwGF8R5KBME3/wBvU/KmziNGtpWoTpkj1AN6AcMf5pBiEn87UDmgBACQAAAAmO0WmawXW+rjYPYqg1AL9D5ztWiwmTM/Kg62fkZrfVUTYJualI2oPVqo+1bTXovQRqUelaO+lTKHlWi2yaCua0We9TLTFt60categE41rV0t86Eu4XuKZlN+gAqk9h7HvQLasP1jagvEWahhszzKNkp/EfOOg3Pew60wcQPLZZKm2y4uQAE3jzPkKRMuwzqnlP4hHNHKk/dPePLz7mg2yjClpBUv/I5zK/Mx+cnzoPnyFKlerkAFr/29Mq2iTt7UK4oww8FAvrcILaALqT1WZ2T0He52FAmoSSQAJnoPaioyZ1DfjqCfDSvQbg3gK+HciDvRDBYQNJi2rdR86oYnMnSlaL6FWI2Eggg/3yoIs7xbLq9TLRZSQNSJlOq86f8AT2FX38RhVYNttLRGKC+Zd4Um+5mOoEQIil4i/p/xRbKm5BIiRG9BKnBgm96I4dQRbT071GG9uoP5VKkAdLd6CLH47SkwSlX4R+tV8sw0c5uoi3kP5qd7nOwMbGL1fwqJFx73oMMIB+MeltqLYbCgQLX69qxhme49DV/wyCCI9poLKIED8/5rLjgKoJFuo/c1qzME380xavJbE2ET7/8AVBtM3n0PlWHJEwTJ+VWG2Li5gdK8pE946igVeI3HFJCfCAueZJJtG2//AHVPh1spKpET3tamt9sbn++tUnmwlaQoWVIB/wBW8e4oN3HQIISVJESkbnuAaKlWD6HEJ/0lKTHvN6pssG0jzFarxAk2TvFyf4oOqJVNbTULmyvX+Kz91PtQZAJM9K3IrNeoMRXiKzXqCNY8796r+UVM/uKziKCqpPXtVR9V6sv/AAmqh60AfNG1LkSR6UIXgeX9zTDi91egofjtj6/xQJ+cZilgRGpZ2Sb37H1oVC1LU88oqdXvGwH4U9Ba1SZz/wDlH1FZ6+/8UFZxMnYg/wBt50LzkQNPU3NMb/xD+9qG5nt/7n9BQCsLlqUjU6f/AFHc7Se/lWuWHS4YEg/0URzD4R6/tUWA6UBBKbibGtxh5nr67VJ0NEUfAP72oK7OFBM6Y71dwzYgxEjoRUn3fesL/YUEmEM36dv4q2UWATt27Vphfu+1XTv70ESDERzeguKlbXEzcbCpMLufStVb+9BjVtNj3rAMfF86wrp61Kv4R/elBo5hgtJSRIVb/mgr+GPhqacnWD9ms7EpggA7TFqZ07Ut8Qf5Ef7/AP8AmgG4DN/CcUHEwDFkiyY6gfrRd9phxWvxU38/L0pf4g3T6q/aqzWwo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14279"/>
              </p:ext>
            </p:extLst>
          </p:nvPr>
        </p:nvGraphicFramePr>
        <p:xfrm>
          <a:off x="336513" y="1196752"/>
          <a:ext cx="4741164" cy="1224136"/>
        </p:xfrm>
        <a:graphic>
          <a:graphicData uri="http://schemas.openxmlformats.org/drawingml/2006/table">
            <a:tbl>
              <a:tblPr/>
              <a:tblGrid>
                <a:gridCol w="790194"/>
                <a:gridCol w="790194"/>
                <a:gridCol w="790194"/>
                <a:gridCol w="790194"/>
                <a:gridCol w="790194"/>
                <a:gridCol w="79019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/>
                        </a:rPr>
                        <a:t>1870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1880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1890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1900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1910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1914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94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/>
                        </a:rPr>
                        <a:t>130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154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268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289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/>
                        </a:rPr>
                        <a:t>398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6D82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5575" y="160337"/>
            <a:ext cx="487685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The Total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Defence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Expenditure of the Powers (in million £ )(Germany, Austria-Hungary, Italy, Britain, France and Russia)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cdn.dipity.com/uploads/events/cb9d55b5e5d735fb89ef7c9beee5d92f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2" y="2780927"/>
            <a:ext cx="5469703" cy="38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f9view.com/wp-content/uploads/2013/08/Cannon-Weapons-in-the-World-Wa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137"/>
            <a:ext cx="3214970" cy="21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ALLIANCE SYSTEM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8937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Definition: _______________________________________</a:t>
            </a:r>
            <a:endParaRPr lang="en-US" i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Triple Alliance – ___________________________________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Triple Entente – ___________________________________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Both alliances were prepared to go to war if any partner was attacked – domino effect (this is how most BIG brawls happen)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tx1"/>
                </a:solidFill>
              </a:rPr>
              <a:t>Who looks better off??</a:t>
            </a:r>
            <a:endParaRPr lang="en-C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0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6" y="404664"/>
            <a:ext cx="8831982" cy="60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81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highfieldmwh.wikispaces.com/file/view/Alliance%20System%20Cartoon.jpg/468076180/Alliance%20System%20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0" y="332656"/>
            <a:ext cx="8376865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1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NATIONALISM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8937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Definition: _______________________________________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Assuming your language and culture is better than others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The 1914 borders of Europe were relatively new, and citizens of each country were willing to go to war to prove their country was better than others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tx1"/>
                </a:solidFill>
              </a:rPr>
              <a:t>When do Canadians typically show a </a:t>
            </a:r>
            <a:r>
              <a:rPr lang="en-US" i="1" u="sng" dirty="0" smtClean="0">
                <a:solidFill>
                  <a:schemeClr val="tx1"/>
                </a:solidFill>
              </a:rPr>
              <a:t>lot</a:t>
            </a:r>
            <a:r>
              <a:rPr lang="en-US" i="1" dirty="0" smtClean="0">
                <a:solidFill>
                  <a:schemeClr val="tx1"/>
                </a:solidFill>
              </a:rPr>
              <a:t> of nationalism?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1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MINDS ON QUESTION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401342"/>
          </a:xfrm>
        </p:spPr>
        <p:txBody>
          <a:bodyPr>
            <a:normAutofit/>
          </a:bodyPr>
          <a:lstStyle/>
          <a:p>
            <a:pPr algn="ctr"/>
            <a:endParaRPr lang="en-US" i="1" dirty="0" smtClean="0"/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1)WHAT IS MORE LIKELY GOING TO LEAD TO CONFLICT: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LONG TERM PROBLEMS WITH SOMEONE OR SHORT TERM PROBLEMS?</a:t>
            </a:r>
          </a:p>
          <a:p>
            <a:pPr algn="ctr"/>
            <a:endParaRPr lang="en-US" i="1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2) WHICH DO YOU THINK WOULD MOST LIKELY CAUSE A </a:t>
            </a:r>
            <a:r>
              <a:rPr lang="en-US" i="1" u="sng" dirty="0" smtClean="0">
                <a:solidFill>
                  <a:schemeClr val="tx1"/>
                </a:solidFill>
              </a:rPr>
              <a:t>WORLD</a:t>
            </a:r>
            <a:r>
              <a:rPr lang="en-US" i="1" dirty="0" smtClean="0">
                <a:solidFill>
                  <a:schemeClr val="tx1"/>
                </a:solidFill>
              </a:rPr>
              <a:t> WAR?</a:t>
            </a:r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C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fSdiUnnFYWU/Uwlybc3nn7I/AAAAAAAAAIE/349UiCP_wnE/s1600/OLY_HKW_Canada_United_States_20140220_TOPI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3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SHORT TERM CAUSES OF WWI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7740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ONE shot, by ONE person (a teen), started the biggest war the world had ever seen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The event is known as: ____________________________</a:t>
            </a: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______________________________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Austrian heir, Archduke Ferdinand and his wife are killed by a Serbian terrorist group, the </a:t>
            </a:r>
            <a:r>
              <a:rPr lang="en-US" dirty="0" smtClean="0">
                <a:solidFill>
                  <a:schemeClr val="tx1"/>
                </a:solidFill>
              </a:rPr>
              <a:t>_____________, </a:t>
            </a:r>
            <a:r>
              <a:rPr lang="en-US" dirty="0">
                <a:solidFill>
                  <a:schemeClr val="tx1"/>
                </a:solidFill>
              </a:rPr>
              <a:t>in Sarajevo, Bosnia – a state within the Austro-Hungarian Empire 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5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ASSASSINATION CON’T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2636912"/>
            <a:ext cx="7662862" cy="1219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95300" marR="0" lvl="0" indent="-4953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Black Hand – Serbian 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Nationalist Terrorist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group. </a:t>
            </a:r>
          </a:p>
          <a:p>
            <a:pPr marL="495300" marR="0" lvl="0" indent="-4953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Resent being a part of the Austro-Hungarian Empire</a:t>
            </a:r>
          </a:p>
          <a:p>
            <a:pPr marL="495300" marR="0" lvl="0" indent="-4953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Serbia historically closer to Russia not Austria-Hungary</a:t>
            </a:r>
          </a:p>
          <a:p>
            <a:pPr marL="495300" marR="0" lvl="0" indent="-4953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______________________Kills the A-H heir</a:t>
            </a:r>
          </a:p>
          <a:p>
            <a:pPr marL="495300" marR="0" lvl="0" indent="-4953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95300" marR="0" lvl="0" indent="-4953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95300" marR="0" lvl="0" indent="-4953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8" descr="wwi_map3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7385"/>
            <a:ext cx="4680520" cy="300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xQTEhUUExQWFRQXGRcYGBgYFRQUFxcZFxgXFxgUFxQYHCggGBolHBQUITEhJSkrLi4uFx8zODMsNygtLisBCgoKBQUFDgUFDisZExkrKysrKysrKysrKysrKysrKysrKysrKysrKysrKysrKysrKysrKysrKysrKysrKysrK//AABEIAPIApwMBIgACEQEDEQH/xAAcAAAABwEBAAAAAAAAAAAAAAAAAQIDBQYHBAj/xABEEAABAwEEBwMJBQYGAwEAAAABAAIRAwQFITEGBxJBUWFxc4GxEyIlNZGhstHwMlSSweEUFRcjU5MzQlJiY3IWQ/FE/8QAFAEBAAAAAAAAAAAAAAAAAAAAAP/EABQRAQAAAAAAAAAAAAAAAAAAAAD/2gAMAwEAAhEDEQA/AJjQTQ2w1bvstWrZaT3vpgucQSSZOJM9FPt0Au37lR/Cfmhq19V2Psm+JVpAQVj/AMAu37lRj/qfmn/4fXZ9yo/h/VWE/XuToCCr/wAPbt+5UPwn5pz+Ht2fcqH4T81ZggXIK0dXl2fcqP4T80kaAXX9yo/hPzVU1i6dVKYdSoQCDDjPXLmszsWnVsokxUJ5GSEG5/8AgV1zH7FQ/D+qFbQS6m52OzgcxH5rNbDrfeGEVaW0/IQYB5kKkX7pTXtD3Oc94acm7WA5IPQNLQW6nfZsdnPQT+acbq9uz7lR/CfmvOFg0gtFFwdTqvBbljI9it9HW5bgMdg7sQg2E6vbs+5Ufwn5ojq+uzdYqM/9T81nVza5HyBXpg8XNMe5SY1wMLyBTIGQJJQXF2r27PuVH8J+aR/D+7T/APiofhPzUjcF/MtLZBAdEkTKlW7sj8igrf8AD27fuVD8J+aUNXt2b7FQ/CfmrJMDkltMc0FZ/h7dn3Gh+E/NK/h5dn3Kj+E/NWQE5IycPd3oMj1xaJWKzXa+rZ7NSpVBUpgOaCCAXYjPeiU3r29UPH/LS+JBBIatvVlj7FviVaAZz4qr6tvVlj7FviVaKY78UCoTzeaa6/WSXIg9EAn6hUvTXT2jZGlrYfUIyByPNVfWTrAcx5oWd8OBMkfNY5abQ57i5xJJznFBIXtebqr3OOMmccc1HvcDmD7U0ZidyRKAI2iUSBQG5sYIpTwp4Y78ikVKcGCgAegDCQlgIJS6L/rWYzTeW4QtV1aawttxoWh3nH7BOSxk08yDIRMqEYjAoPX7Kgd5wOBx6p5uKwvVTpw5lQWesS5rjDDwniVt7YdBnD2+9A9tgBJAnNJ4DcnWhBnuvb1RU7Sl8SCPXyfRD+0pfEggkNWzgLrsfZN8SrKHc1VdW/qyx9k3xKsxb7EDu19exRWk18Ms9Bz6hiBlOJUgTAwGSxXW3Vq7XnwGkmJOJgbhwQZ5fFs8tVc+IkzEyAuInD9PzRvaQihABlHBE5qsGjmiVotZ/lthu9xyWl3BqhpNg13lxwwGSDGrPZXvMMBceAVpurQwy3yztmROA3LdrForZaDR5Ok2ekqNvbRl1QyCAZ4buCDFNJrKxtcUaABZA86MTxUXety1KEbQJBHDLqt8oaB0jVD3xhuHLHNTlo0eoOwcwHDeg8uuu9+HmmDiM01VoEGCDO/DJenK+h9lcANiA3JR9q0Ms5p7IYJBJJwJM80HnXZGzIOO8dE2aZidy2b+GjGy8xBJw5Kr3tq+cwbTXHHcRKChMeQcCQR3LdtUulQq0hQqPmoMtxOSx03a4be0Mt+/6wTuiF6/s1pZVOTSJ6Sg9UNCeaeCjbpvBtoptqsIII9nVSLXIM/18+qKna0viRpOvn1TU7Wl8RRoOrVwJuyx9k3xKtIyVY1bD0ZY+yb+as7ig5rztraLDUcYa0EyvOGnF8PtNoc90hv+UTkFtOse3mlZz5u1MwOJWAXraRUeXdMkHI2kSQAM8B3LSNGdAg5rHPG1OJ5BVTRoMNWHZgSDni3ErW7Jbnim0s2ZIy5dUFluehToN8mwbIG6Inmpmm7LmqtddqJEkSeE4b5xU/ZrSDEeKCQZJRuCbaU44c4QKfuw4Qm9oAmYhB/vySSQfcgMu5wB803Udh3wjcePuTTjGZlAm0sDmnePqVFXnSJZgJ4fW9Sb3bsgma1Zob4buSDN70uwOc8OZEiIAxVQvXQ11Nr37WQlojdwWi6Uh23TcwTxx4qF0hq7VMMd4yUHRqZvmoXGgQSyCQTnM5LY2096xfRSoKVqoup5EjaG+J2Z+uC2ppQZ3r4Poh+H/tpfEghr5Poh/a0vFGg6tW/qyx9k3xKtJJVX1ambssfZN8SrG8wCTzKClayq7Szyc+cGl2cQsMrNpNykuAzwhWDTLSE1a9UNJzjuG5VAnl70Eno/afJ1QYlxkDvWjXBbi9hbHngxO5ZbYa5a8FufPBXW4LWRWdIOOycDgOnsQaTddQg7JH2h7I5qcsdMggDhKi7soEtDm4RicMSrHZbPhO+OKB9jpjeeKfLtwTbGRBHuRnqc9yAPz8Ulw6/QRyJx/RONAQM1XchIz35ph78R09pXTWZ3965ntJI5Yc0ApuE85wEeCjb7xa6M927vUg9sRvIn3hU/Sy+G0I2zAjPqgK6q5qAh5BLZhQGklIlwIbtEjIZLpuO2U3hxpvBk49DwR2mvFQMJgB09Qgd0UYHVKHlGmNoYDAZb1rm1yiFln7ybTcHGAGwfZuWl2Wv5VjXDJwB7igoWvXG6Xu/5KUdNrNEndfI9EVO0o/Eggf1cD0ZY+yb4lWG1mGO5A+Cr+rf1ZZOyb4lWN+I6j8kHlO8DNR//AGd4rmK03WRoCaAfaaMlpMuZvE7xyWYlAujmFd7lvWjQcKjyCSIjfyVFC6rFZPKHP2oNPtOs8CG0my4iDuAXfZtYztoMPnOAnDLp1WZvuQYFlTbM4wMvYo5+1SeQcx139UHoS5NJzWAP+UmBG7vVq8t1+Sx/Vtf1J/8AJdDXSCBOfzWq0xJ37z9FAm23j5OCZ2d5jd8lTr41lU6EQNo7UHp9FWjSRzG0XOJEAY/JYVe9us9V8lp2Rw49UGp0NZVF7A+IbkeRC67NpvSfi3HxWaaJ2Sx1XbAY95zjEhaC21WakINEM64RuwQWCjezKsBpGIxE49FAaX6Ni10ngEh0YddyafY6VSH0nbJ3QYEqy3NLhDpBAzPBB51dVr2Oq5klrhnhgeimLFfZqODnuxGY5LSNami9OrZ3VWj+ZTEyOAGSwpriOIQXe8byFSg14OLXxE7uYW/6Jv2rLRdvLG+C8pWSoT5ox2iMOuGK9Y6MUCyyUGkQQxuHDBBTdfXqip2tL4kEevv1Q/taXxIIH9XHqyx86TfEqyPpwVXdWzvRdky/wm+JVlLjigitI7SynZ3uqiWAYjD2LzLe9Sm6q51JpYwnAZwvQmtBs3dW3eb+a85ZlArycNnj4cUim4giJ6QVd23Oyts02QXtABPcNy5bbodWoEPbJcDMRvQCwvtdlNJ75p0nwSQzaIHTirNe+j77VQdXcWvpjFr9jYeRzTFk0jtNYBlagC1uGUKbvC/3CzbFQNptg4A/UoMouSqadoYRud7V6RuG3OcGg4y0kYZcpWCaPXf+0WgbAhrSCY4jLBeiLjs4DMsc/wBOSCvaaVS+jsYS7NZzYtW767sHAAnE5hvt3rS9KLv2g6Bjvxxlc+jT9lvknCP92OYQUy+tCTYazDSbWrNLYOy/ZMnCcNy7K+j9to2N1WpUDiZinUxMHIA5rRH0aojZc0jdtDHuSbTdTq8eVdgIkA4SgyrRV1UPbG0G4ea6TB5LX7spHZxGO/ihZrmpsM7I7l3lkZYDBBE3+0GjUBxkHwXmG8KOzUcP9x8cl6d0mdFB5iYBjks41d6LU61Sra7SP5YfDdoQCRjJnmgrGgmg1otFVlV1ItosIdLhG1s4wF6DuW3uqgh1M09jAAkGRxXVSc3ZGzGzujJKo0YJPGNyCha+/VD+1pfEghr69UP7Wl8SCB7V16rsnHyTY9pVmKrergejLH2Q8SrFPcgidLbGKtmq08cW9V5ot1mNN7mHd9Beqn05B54LzXpnY3U7XVY4QZ9oM5ILBozUO2Hxg5oxyk7/AGFaNVG2zcHROayXR62BtNhJgtJby4haLYLwDgCSMY+ggiLXZKofFPPMzgo297ocKZdWqOM5AYgdAtDo2TDawDvy4FVHTyg4gNBgkjAdeHBAjQm6BThx84SIGR7+K2Gz1ABIkg7hyWbaKUjLQTOyOOOHJaTZ6fm57uiBi1Uw4yRG/gVx0buYHSJxPd3LqtrAYIJEGTG8Dd0R0JnKZEjkgX5J0k+xOUKJ3nenabeKdDok70CT5reMYnj7N6afW57sP1Tm306ritL5HyQc94UdtjmE4uBGXFdt3XRTp2cUdnzRnO88VyT9niT/APFMOfEb+nigVZ6bWgACAF0NKaYJS2UwMkGfa+/VD+1pfEghr79UP7Wl8SCB/VyfRlj7JviVYHvB5Kuau3ejLIP+IeJVhe33IHA/GAVnutDQ0V2/tFPCowYj/UBkr6DBTuxtZj9UHlSnWhjmcwceIwVo0TvYy1rgTBzxVl1r6MWehTFanTLXvd5xmG+xZ3ct4GlUBxOPcg3e6K+1iTEwqDrUvB4qsDQRskzgcY3SNysmjN4S0OIgzvMyl32aLgdoh5kyDuyOaDI6WkldtQVGv2SNwyI54rQ7r1rnYa2oDtQAYEyeAVN0mdRLtlrQMQAQFZ7o0cpU7F5csl7fOE/JB22nSy8qh8pRoDYzAMyRuwWmaK2yrVoNfWp+TecCIWU6K6XvFRu0zzHEiYJAg4BalZL+Y+AJy6YoJtruH1COo/BctOuCMCludvQFVOGJXNVMxiY39Eq01Dkclz1SGCTgTjn7kC6Q2qggAhTrG5KCuV+0/fEHkp/aQOAI0kFFCDPtffqh/a0viQQ19+qH9pS+JBA5q7bN2WPsm+JVjIVf1du9F2PsR4lWI4TjH0UBMoiE6yO4ItqPyQ3GfkgouuGgH2Ha/wBLgR3rA5XpfTK7/LWOqwfaLCR1GIXmmqyDBzGB7kF60WvQ+RgAl7cBjmo+/KlVr5q1BTacQ1sklcOid4ClV844HLqrhbRZ7SfPZtECJBQVSzW2yUnNe0PquGYdh3rQrNrAsdWgKdRgaf8ATuK4LHo3YiQHMA5E/qrJR0au7AtawO3nPogp50nsdOpNOlDCd0kDnCkaOlNmq/YqGmeB3yVchcthAEMbBG4JV0aP2YkOFNuG+BxQO6KUKgaTUIc04tO+FO1XxPKUzVhp82MCMP8AbvHVKr2gQTgBEZcED4M4GIwXNbmBzffnwTAry6MRl0ITNorNgtEz8/yQSdzNxJiCI3GMeamVy3VZyymAV1hqA0tNsIORkckqUGea+vVD+0pfEjRa+T6If2tL4kED2rv1XZI/pN8VZCq3q7PouyQMfJN8SrJKAm96EnAdUHPA+vzSWnvQJrOAEHGcDvXn7WVcH7LaiW/YqecOAO8LfgyRid/gs51v3nSbQbSIDqjsuLQBmgxqnUIIO8KVst5VqZ28YcVEDNWq6C17WzDiMm8BMT1QT1itdR7Q5jTJ3RlyXUy2VWv+yY6c1LXBUa1zZgDKFbrJdtMOnCZniDKCLurads7UzvEcclO2UEeaMhnu7lIUqbGQYE9PzXAbYwEgEYGfegK1Eie7I/kua1WrZAz37SReF47M7TiBwiQqVpLpE1ggOku3ZzyAQW213mBDmkgxw9oKVozX/aKhP+UHPGOmKpeityWm2PDqpeyicYiDHBaxYbtFIBjIAHIIOuw3tTfUfRmKlPMcuIUgB1WI6W3s6yX2KjTm1oI3EGZ6rW7kvdloZLftD7TeEoJNojIQg5xQROMZoM/18+qKnaUfiQRa+PVFTtaXxIIHdXQ9GWTsh4lWR8AAAZcFW9XrvRljw/8AS2faVYGzjMQgW9sD3pOXfj3Invz7kNoHPfu5IGbZamUmF73BrQC4mcoC85aZX3+12l9QHzMmf9Qrpra0mbUDbNRqSAf5kHAxkOiy9yAl02G1Gm4OBhcyOfcgulxXwdo7TpJMjkFot1Xp/LnbmTgePJYRRtDmzC7KF81WiA7DvQehxepc0GYG8KtW+/m0ySXhpiRljjwWT1dJrS5uz5SBywXLQp1bQ4AS85YlBZr50vq2h3k6eIPWT3q0aDaBOqHy1pG0cIBJwXVoNocykQ6o2XneR7gtLoAsYABlw3IF2ajsDZaAANwXUBl9FHZ2iJJx3pTTDcOPcgwrWxUAvFpBkhjc8sz7SpbQzSM0aoLiNkwHY++OKpesO0+WvCoRiJDR7Ui765hzTAIEziMeqD05QrBzQ5pkESMkoHALKdDtL3saxriCwwCCcQOOK1Cx2tlRu0xwcOI4oKNr49UVO1o/Eghr5Hoip2lH4kEB6vD6NsnZN8SrG7kq5q99W2TsW+JU+7NAl5/JUvWZpKbNRDKZipUkDiBkSpnSLSmz2YfzH4/6RiekBYdpVfrrZXNQ4Nya05AdEEK95JkmSfzSEZKJAaQn2WdzshOMd67rNctRxbhnx8EEUlrTbp0NpuaA8eccY/Vd1v1bs2QWCDyQZfddk8pUDTK2DRTRhjAHNaBPGcVz6PaJMoPBIxOE4E+wrR7rsYYz8j+qB+hZNkAHE7ssOi7W0picxwJx6rmszH4l4gB2EGZHEhSbBggYFORhkZ+SjtIbULPZaj8AGMLh1Uo4QcFlevK+CyjToNOLzLugQY1arQ57y9xkuJJPUrtFp2XNG8ATjgoqURcgsdjvb+aJIAAIj3q03Bpy+zukHzXES3COHtWeUKhA3J+vWDo3RKDTNZWm1K2XW+lBbV8pTIG4gOxgolnF7V2uotDSZESI670SDddXjvRtkmP8Jvi5V7T3T5tEGjZ3B1XJxGTf1VKGnNRlio2al5uxTDXO3nPJU+o4kkkyT7TzQOWy1PqOL3uLnHeSmEESAkbUQSoQXHQy7mVqZkGQ7NXplygBrgMhjgqdqttgFV9J3+aHDqFr9ko7UznuwwQR9009mAYM4hWClQ5gjdKh7RTLTllwUtd7iRBwGCBNWxzuyP1ipCyUCB+X/wBSmiR9e1PtBAzwQK6J0+Ca2uARlyA3OzXm/Wne4r254BltMbA64yt40xvQWeyVahMQ0x1K8tV6he5zjiSSe870DSIo0JQO0CZ83M4YpwgYjLqueTKOd3BAdR3mnuQSKgwzQQG04IHJADBEUBAokJRgICRuQhCUEpozeHkLTSqbg4SORwP1yXoqnVBaHMMg44c15hC3PVVe4rWXZOL6fmn8kFyfSJMg9V02ahsjMY+1IYyDlnnyXXSB2cUD9MbktmSaDj0RG0DN2CB6QERcFz2akcXOJk4Bu4BOuOzP1CDLNd97kUmUQft4kcgsXVs1m3n5e2vg4M80dd6qSAFElEoggIApSETkjQFVQQqDBGgaBwQCCCAFAZoIIDCNBBARSf2ypT/w3vZMzsuc2esFGggH74tH9er/AHX/ADQ/fNo/r1v7r/mgggH75tH9et/df80DfFo/r1v7r/mgggP99Wj7xW/uv+aI3zaP69b+6/5oIICDiRJJJO84lGEEEBokEEBhKCCCBs70aC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41" y="3689967"/>
            <a:ext cx="2073175" cy="300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0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i="1" u="sng" dirty="0" smtClean="0">
                <a:solidFill>
                  <a:schemeClr val="tx1"/>
                </a:solidFill>
              </a:rPr>
              <a:t>The SPARK  </a:t>
            </a:r>
            <a:r>
              <a:rPr lang="en-US" sz="2700" b="1" i="1" u="sng" dirty="0" smtClean="0">
                <a:solidFill>
                  <a:schemeClr val="tx1"/>
                </a:solidFill>
              </a:rPr>
              <a:t>- the assassination of Archduke Ferdinand Continued……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001000" cy="42672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mtClean="0"/>
              <a:t>  Summer 1914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381000" y="1905000"/>
            <a:ext cx="83058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47800" y="5105400"/>
            <a:ext cx="3063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Archduke Ferdinand is assassinated at Sarajevo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480060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52400" y="4876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June 28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447800" y="43434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July 23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2667000" y="38100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July 25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886200" y="33528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July 28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2667000" y="4495800"/>
            <a:ext cx="616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Austria sends ultimatum (list of demands) to Serbia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3886200" y="3962400"/>
            <a:ext cx="3603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Serbia replies, rejecting them</a:t>
            </a: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5029200" y="3429000"/>
            <a:ext cx="276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Austria invades Serbia</a:t>
            </a: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5257800" y="26670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July 29</a:t>
            </a:r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6477000" y="2743200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Russia mobilizes</a:t>
            </a: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4876800" y="1981200"/>
            <a:ext cx="2667000" cy="4349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000"/>
              <a:t>Alliances kick in</a:t>
            </a:r>
          </a:p>
        </p:txBody>
      </p:sp>
    </p:spTree>
    <p:extLst>
      <p:ext uri="{BB962C8B-B14F-4D97-AF65-F5344CB8AC3E}">
        <p14:creationId xmlns:p14="http://schemas.microsoft.com/office/powerpoint/2010/main" val="12322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b="1" i="1" u="sng" dirty="0" smtClean="0">
                <a:solidFill>
                  <a:schemeClr val="tx1"/>
                </a:solidFill>
              </a:rPr>
              <a:t>The SPARK  </a:t>
            </a:r>
            <a:r>
              <a:rPr lang="en-US" sz="2700" b="1" i="1" u="sng" dirty="0" smtClean="0">
                <a:solidFill>
                  <a:schemeClr val="tx1"/>
                </a:solidFill>
              </a:rPr>
              <a:t>- the assassination of Archduke Ferdinand Continued……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Summer 1914 - </a:t>
            </a:r>
            <a:r>
              <a:rPr lang="en-US" i="1" smtClean="0"/>
              <a:t>continued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685800" y="2743200"/>
            <a:ext cx="6400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7525" y="4603750"/>
            <a:ext cx="123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0292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July 29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905000" y="5181600"/>
            <a:ext cx="6713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-  Russia mobilizes army along borders with Austria and </a:t>
            </a:r>
          </a:p>
          <a:p>
            <a:r>
              <a:rPr lang="en-US"/>
              <a:t>   Germany</a:t>
            </a:r>
          </a:p>
          <a:p>
            <a:r>
              <a:rPr lang="en-US"/>
              <a:t>-  Germany declares war on Russia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743200" y="3733800"/>
            <a:ext cx="1208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August 3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72000" y="3733800"/>
            <a:ext cx="4419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Char char="-"/>
            </a:pPr>
            <a:r>
              <a:rPr lang="en-US"/>
              <a:t>  France mobilizes forces to assist   </a:t>
            </a:r>
          </a:p>
          <a:p>
            <a:r>
              <a:rPr lang="en-US"/>
              <a:t>   Russia</a:t>
            </a:r>
          </a:p>
          <a:p>
            <a:r>
              <a:rPr lang="en-US"/>
              <a:t>-  Germany declares war on France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781800" y="2819400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August 4 - 5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52400" y="2438400"/>
            <a:ext cx="644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Germany invades Belgium as a way to get to France </a:t>
            </a:r>
          </a:p>
          <a:p>
            <a:r>
              <a:rPr lang="en-US"/>
              <a:t>Britain declares war on Germany – protecting Belgium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629400" y="1676400"/>
            <a:ext cx="2376488" cy="9540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Canada and the </a:t>
            </a:r>
          </a:p>
          <a:p>
            <a:r>
              <a:rPr lang="en-US"/>
              <a:t>British Empire are </a:t>
            </a:r>
          </a:p>
          <a:p>
            <a:r>
              <a:rPr lang="en-US"/>
              <a:t>at war</a:t>
            </a:r>
          </a:p>
        </p:txBody>
      </p:sp>
    </p:spTree>
    <p:extLst>
      <p:ext uri="{BB962C8B-B14F-4D97-AF65-F5344CB8AC3E}">
        <p14:creationId xmlns:p14="http://schemas.microsoft.com/office/powerpoint/2010/main" val="3097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odooss11d.wikispaces.com/file/view/WORLD_WARTHING.jpg/120592859/474x260/WORLD_WAR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32945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5892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SIGNIFICANCE ACTIVITY – Let’s rank them!!</a:t>
            </a:r>
          </a:p>
          <a:p>
            <a:pPr algn="ctr"/>
            <a:r>
              <a:rPr lang="en-US" sz="2800" b="1" i="1" dirty="0" smtClean="0"/>
              <a:t>FOLLOW RANKING INSTRUCTIONS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SIGNIFICANCE RANKER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77406"/>
          </a:xfrm>
        </p:spPr>
        <p:txBody>
          <a:bodyPr/>
          <a:lstStyle/>
          <a:p>
            <a:pPr marL="457200" indent="-457200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u="sng" dirty="0" smtClean="0">
                <a:solidFill>
                  <a:schemeClr val="tx1"/>
                </a:solidFill>
              </a:rPr>
              <a:t>World War 1 </a:t>
            </a:r>
            <a:br>
              <a:rPr lang="en-US" sz="3400" b="1" u="sng" dirty="0" smtClean="0">
                <a:solidFill>
                  <a:schemeClr val="tx1"/>
                </a:solidFill>
              </a:rPr>
            </a:br>
            <a:r>
              <a:rPr lang="en-US" sz="3400" b="1" u="sng" dirty="0" smtClean="0">
                <a:solidFill>
                  <a:schemeClr val="tx1"/>
                </a:solidFill>
              </a:rPr>
              <a:t>Begins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u="sng" dirty="0" smtClean="0"/>
              <a:t>The </a:t>
            </a:r>
            <a:r>
              <a:rPr lang="en-US" sz="2200" b="1" u="sng" dirty="0" err="1" smtClean="0"/>
              <a:t>Schlieffen</a:t>
            </a:r>
            <a:r>
              <a:rPr lang="en-US" sz="2200" b="1" u="sng" dirty="0" smtClean="0"/>
              <a:t> Plan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Designed to prevent a war on two fronts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Take France in 6 weeks, by surprise by going through Belgium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Once France falls, move troops east to fight Russia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6388" name="Picture 15" descr="European Great Powers and Alliances 19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669925"/>
            <a:ext cx="4572000" cy="3140075"/>
          </a:xfrm>
          <a:noFill/>
        </p:spPr>
      </p:pic>
      <p:pic>
        <p:nvPicPr>
          <p:cNvPr id="16389" name="Picture 18" descr="SchlieffenPl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038" y="3505200"/>
            <a:ext cx="2824162" cy="3200400"/>
          </a:xfrm>
          <a:noFill/>
        </p:spPr>
      </p:pic>
    </p:spTree>
    <p:extLst>
      <p:ext uri="{BB962C8B-B14F-4D97-AF65-F5344CB8AC3E}">
        <p14:creationId xmlns:p14="http://schemas.microsoft.com/office/powerpoint/2010/main" val="10733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LONG TERM CAUSES OF WWI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0539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There are actually </a:t>
            </a:r>
            <a:r>
              <a:rPr lang="en-US" b="1" u="sng" dirty="0" smtClean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long term issues that lead to WWI starting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M______________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A_______________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I_______________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N_______________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364502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Anyone notice the easy way to remember these 4??</a:t>
            </a:r>
            <a:endParaRPr lang="en-CA" sz="3600" i="1" dirty="0"/>
          </a:p>
        </p:txBody>
      </p:sp>
    </p:spTree>
    <p:extLst>
      <p:ext uri="{BB962C8B-B14F-4D97-AF65-F5344CB8AC3E}">
        <p14:creationId xmlns:p14="http://schemas.microsoft.com/office/powerpoint/2010/main" val="40627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WHERE’D WWI HAPPEN??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flamingpear.com/globe/images/earth-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91464" cy="44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EARLY 20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CENTURY EUROPE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4" name="Picture 9" descr="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272808" cy="512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0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EARLY 20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CENTURY EUROPE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www.mtholyoke.edu/courses/rschwart/hist151/maps/QuizI2009/Europe%2019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5444"/>
            <a:ext cx="66247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POOR GERMANY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05398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MOST of the time ___________ gets the blame for all of these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It was only in the early 1900s that they came together to form their country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They wanted to catch up to the other European Powers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IMPERIALISM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12142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Definition: _____________________________________</a:t>
            </a: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________________________________________________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Most European Powers were competing for colonies and their resources</a:t>
            </a:r>
            <a:endParaRPr lang="en-CA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tx1"/>
                </a:solidFill>
              </a:rPr>
              <a:t>Anybody think of a good example of a colony back then???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When a war began between European countries, ALL countries of the world were dragged into it</a:t>
            </a:r>
          </a:p>
        </p:txBody>
      </p:sp>
    </p:spTree>
    <p:extLst>
      <p:ext uri="{BB962C8B-B14F-4D97-AF65-F5344CB8AC3E}">
        <p14:creationId xmlns:p14="http://schemas.microsoft.com/office/powerpoint/2010/main" val="68361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206052"/>
            <a:ext cx="37444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CA" b="1" dirty="0">
                <a:solidFill>
                  <a:srgbClr val="000000"/>
                </a:solidFill>
                <a:latin typeface="Arial"/>
              </a:rPr>
              <a:t>The British Empire</a:t>
            </a:r>
            <a:r>
              <a:rPr lang="en-CA" dirty="0">
                <a:solidFill>
                  <a:srgbClr val="000000"/>
                </a:solidFill>
                <a:latin typeface="Arial"/>
              </a:rPr>
              <a:t> took in India, South Africa, Australia, New Zealand, Canada, Hong Kong, parts of north Africa, islands in the Pacific and Caribbean and concessions in China.</a:t>
            </a:r>
          </a:p>
          <a:p>
            <a:pPr algn="just" fontAlgn="base"/>
            <a:r>
              <a:rPr lang="en-CA" b="1" dirty="0">
                <a:solidFill>
                  <a:srgbClr val="000000"/>
                </a:solidFill>
                <a:latin typeface="Arial"/>
              </a:rPr>
              <a:t>Russia</a:t>
            </a:r>
            <a:r>
              <a:rPr lang="en-CA" dirty="0">
                <a:solidFill>
                  <a:srgbClr val="000000"/>
                </a:solidFill>
                <a:latin typeface="Arial"/>
              </a:rPr>
              <a:t> ruled modern-day Poland, Finland, Estonia, Latvia, Lithuania, the Ukraine, Georgia and several regions in central Asia, such as Kazakhstan.</a:t>
            </a:r>
          </a:p>
          <a:p>
            <a:pPr algn="just" fontAlgn="base"/>
            <a:r>
              <a:rPr lang="en-CA" b="1" dirty="0">
                <a:solidFill>
                  <a:srgbClr val="000000"/>
                </a:solidFill>
                <a:latin typeface="Arial"/>
              </a:rPr>
              <a:t>France</a:t>
            </a:r>
            <a:r>
              <a:rPr lang="en-CA" dirty="0">
                <a:solidFill>
                  <a:srgbClr val="000000"/>
                </a:solidFill>
                <a:latin typeface="Arial"/>
              </a:rPr>
              <a:t> was the imperial power in modern-day Vietnam, Laos and Cambodia, areas of West Africa and India, small colonies in South America, islands in the Pacific and Caribbean.</a:t>
            </a:r>
          </a:p>
          <a:p>
            <a:pPr algn="just" fontAlgn="base"/>
            <a:r>
              <a:rPr lang="en-CA" b="1" dirty="0">
                <a:solidFill>
                  <a:srgbClr val="000000"/>
                </a:solidFill>
                <a:latin typeface="Arial"/>
              </a:rPr>
              <a:t>Germany</a:t>
            </a:r>
            <a:r>
              <a:rPr lang="en-CA" dirty="0">
                <a:solidFill>
                  <a:srgbClr val="000000"/>
                </a:solidFill>
                <a:latin typeface="Arial"/>
              </a:rPr>
              <a:t> had seized control of modern-day Tanzania, Namibia and the Cameroon in Africa, German New Guinea and concessions in China.</a:t>
            </a:r>
          </a:p>
          <a:p>
            <a:r>
              <a:rPr lang="en-CA" dirty="0">
                <a:solidFill>
                  <a:srgbClr val="000000"/>
                </a:solidFill>
                <a:latin typeface="Arial"/>
              </a:rPr>
              <a:t>- See more at</a:t>
            </a:r>
            <a:r>
              <a:rPr lang="en-CA" dirty="0" smtClean="0">
                <a:solidFill>
                  <a:srgbClr val="000000"/>
                </a:solidFill>
                <a:latin typeface="Arial"/>
              </a:rPr>
              <a:t>:</a:t>
            </a:r>
            <a:endParaRPr lang="en-CA" dirty="0"/>
          </a:p>
        </p:txBody>
      </p:sp>
      <p:pic>
        <p:nvPicPr>
          <p:cNvPr id="3080" name="Picture 8" descr="http://www.compuhigh.com/demo/worldhist/lesson10_files/africa_imperialism_1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14" y="380404"/>
            <a:ext cx="4931783" cy="62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</TotalTime>
  <Words>651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THE ROAD TO WWI</vt:lpstr>
      <vt:lpstr>MINDS ON QUESTION</vt:lpstr>
      <vt:lpstr>LONG TERM CAUSES OF WWI</vt:lpstr>
      <vt:lpstr>WHERE’D WWI HAPPEN??</vt:lpstr>
      <vt:lpstr>EARLY 20TH CENTURY EUROPE</vt:lpstr>
      <vt:lpstr>EARLY 20TH CENTURY EUROPE</vt:lpstr>
      <vt:lpstr>POOR GERMANY</vt:lpstr>
      <vt:lpstr>IMPERIALISM</vt:lpstr>
      <vt:lpstr>PowerPoint Presentation</vt:lpstr>
      <vt:lpstr>BRITISH IMPERIALISM</vt:lpstr>
      <vt:lpstr>PowerPoint Presentation</vt:lpstr>
      <vt:lpstr>MILITARISM</vt:lpstr>
      <vt:lpstr>PowerPoint Presentation</vt:lpstr>
      <vt:lpstr>MILITARISM</vt:lpstr>
      <vt:lpstr>PowerPoint Presentation</vt:lpstr>
      <vt:lpstr>ALLIANCE SYSTEM</vt:lpstr>
      <vt:lpstr>PowerPoint Presentation</vt:lpstr>
      <vt:lpstr>PowerPoint Presentation</vt:lpstr>
      <vt:lpstr>NATIONALISM</vt:lpstr>
      <vt:lpstr>PowerPoint Presentation</vt:lpstr>
      <vt:lpstr>SHORT TERM CAUSES OF WWI</vt:lpstr>
      <vt:lpstr>ASSASSINATION CON’T</vt:lpstr>
      <vt:lpstr>The SPARK  - the assassination of Archduke Ferdinand Continued……</vt:lpstr>
      <vt:lpstr>The SPARK  - the assassination of Archduke Ferdinand Continued……</vt:lpstr>
      <vt:lpstr>PowerPoint Presentation</vt:lpstr>
      <vt:lpstr>SIGNIFICANCE RANKER</vt:lpstr>
      <vt:lpstr>World War 1  Begins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WWI</dc:title>
  <dc:creator>Reynolds, Lance</dc:creator>
  <cp:lastModifiedBy>Reynolds, Lance</cp:lastModifiedBy>
  <cp:revision>14</cp:revision>
  <dcterms:created xsi:type="dcterms:W3CDTF">2014-09-04T13:00:53Z</dcterms:created>
  <dcterms:modified xsi:type="dcterms:W3CDTF">2014-09-08T11:56:53Z</dcterms:modified>
</cp:coreProperties>
</file>